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63d8c63f1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e515406f740b7"/>
  </p:sldMasterIdLst>
  <p:sldIdLst>
    <p:sldId xmlns:r="http://schemas.openxmlformats.org/officeDocument/2006/relationships" id="256" r:id="R2aef5d1462074d4c"/>
    <p:sldId xmlns:r="http://schemas.openxmlformats.org/officeDocument/2006/relationships" id="257" r:id="R10156faf13f44313"/>
    <p:sldId xmlns:r="http://schemas.openxmlformats.org/officeDocument/2006/relationships" id="258" r:id="Re338c1733ed0415e"/>
    <p:sldId xmlns:r="http://schemas.openxmlformats.org/officeDocument/2006/relationships" id="259" r:id="R8049feaa84fa48bd"/>
    <p:sldId xmlns:r="http://schemas.openxmlformats.org/officeDocument/2006/relationships" id="260" r:id="Ra2395b9982f04c9a"/>
    <p:sldId xmlns:r="http://schemas.openxmlformats.org/officeDocument/2006/relationships" id="261" r:id="R73b71954814b459d"/>
    <p:sldId xmlns:r="http://schemas.openxmlformats.org/officeDocument/2006/relationships" id="262" r:id="Reeb809494038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e515406f740b7" /><Relationship Type="http://schemas.openxmlformats.org/officeDocument/2006/relationships/slide" Target="/ppt/slides/slide1.xml" Id="R2aef5d1462074d4c" /><Relationship Type="http://schemas.openxmlformats.org/officeDocument/2006/relationships/slide" Target="/ppt/slides/slide2.xml" Id="R10156faf13f44313" /><Relationship Type="http://schemas.openxmlformats.org/officeDocument/2006/relationships/slide" Target="/ppt/slides/slide3.xml" Id="Re338c1733ed0415e" /><Relationship Type="http://schemas.openxmlformats.org/officeDocument/2006/relationships/slide" Target="/ppt/slides/slide4.xml" Id="R8049feaa84fa48bd" /><Relationship Type="http://schemas.openxmlformats.org/officeDocument/2006/relationships/slide" Target="/ppt/slides/slide5.xml" Id="Ra2395b9982f04c9a" /><Relationship Type="http://schemas.openxmlformats.org/officeDocument/2006/relationships/slide" Target="/ppt/slides/slide6.xml" Id="R73b71954814b459d" /><Relationship Type="http://schemas.openxmlformats.org/officeDocument/2006/relationships/slide" Target="/ppt/slides/slide7.xml" Id="Reeb809494038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98e54f350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936b6ebc449ef" /><Relationship Type="http://schemas.openxmlformats.org/officeDocument/2006/relationships/theme" Target="/ppt/slideMasters/theme/theme1.xml" Id="R1e4143e36e7946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936b6ebc4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fbfb68436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68ab91880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c48bd52b0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d792826dd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4eeb27b33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84521f0bc47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8c7345f9a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SISLEBEKK SKOG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SISLEBEKK SKOG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5 043 731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5 281 500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BRYNNING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Kjølhalstien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