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f42769cc8747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e00b23a17945c2"/>
  </p:sldMasterIdLst>
  <p:sldIdLst>
    <p:sldId xmlns:r="http://schemas.openxmlformats.org/officeDocument/2006/relationships" id="256" r:id="Rd3f9e5e158434745"/>
    <p:sldId xmlns:r="http://schemas.openxmlformats.org/officeDocument/2006/relationships" id="257" r:id="R121898da1bf74ecd"/>
    <p:sldId xmlns:r="http://schemas.openxmlformats.org/officeDocument/2006/relationships" id="258" r:id="R17e48836fb644792"/>
    <p:sldId xmlns:r="http://schemas.openxmlformats.org/officeDocument/2006/relationships" id="259" r:id="R5d02e856cbe94311"/>
    <p:sldId xmlns:r="http://schemas.openxmlformats.org/officeDocument/2006/relationships" id="260" r:id="R20884e776dc44c11"/>
    <p:sldId xmlns:r="http://schemas.openxmlformats.org/officeDocument/2006/relationships" id="261" r:id="R77c2a499515548bf"/>
    <p:sldId xmlns:r="http://schemas.openxmlformats.org/officeDocument/2006/relationships" id="262" r:id="Rde4a009169ae46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e00b23a17945c2" /><Relationship Type="http://schemas.openxmlformats.org/officeDocument/2006/relationships/slide" Target="/ppt/slides/slide1.xml" Id="Rd3f9e5e158434745" /><Relationship Type="http://schemas.openxmlformats.org/officeDocument/2006/relationships/slide" Target="/ppt/slides/slide2.xml" Id="R121898da1bf74ecd" /><Relationship Type="http://schemas.openxmlformats.org/officeDocument/2006/relationships/slide" Target="/ppt/slides/slide3.xml" Id="R17e48836fb644792" /><Relationship Type="http://schemas.openxmlformats.org/officeDocument/2006/relationships/slide" Target="/ppt/slides/slide4.xml" Id="R5d02e856cbe94311" /><Relationship Type="http://schemas.openxmlformats.org/officeDocument/2006/relationships/slide" Target="/ppt/slides/slide5.xml" Id="R20884e776dc44c11" /><Relationship Type="http://schemas.openxmlformats.org/officeDocument/2006/relationships/slide" Target="/ppt/slides/slide6.xml" Id="R77c2a499515548bf" /><Relationship Type="http://schemas.openxmlformats.org/officeDocument/2006/relationships/slide" Target="/ppt/slides/slide7.xml" Id="Rde4a009169ae46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94f96570894c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6911fa8214edb" /><Relationship Type="http://schemas.openxmlformats.org/officeDocument/2006/relationships/theme" Target="/ppt/slideMasters/theme/theme1.xml" Id="R827ff9eafa4540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a6911fa8214e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62d21e2914b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dd0992b404e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9cc7ec5b642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3fd0ea86f94e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c9e69940542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8ac0b3acf45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27466326f41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AKTIVA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AKTIVA FORVALTNING AS ble etablert [år] og holder til i Nesøya.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802 774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620 406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10 795 182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24 363 687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24 412 005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ANDERSSEN FRODE  –  95,0 %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ANDERSSEN MERETE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Sundveien 41A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1397 Nesøya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frode.anderssen@formue.no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990 055 904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FORVALTNING AS</a:t>
            </a:r>
          </a:p>
        </p:txBody>
      </p:sp>
    </p:spTree>
  </p:cSld>
  <p:clrMapOvr>
    <a:masterClrMapping xmlns:a="http://schemas.openxmlformats.org/drawingml/2006/main"/>
  </p:clrMapOvr>
</p:sld>
</file>