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640050a32c41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f45cc309554c3d"/>
  </p:sldMasterIdLst>
  <p:sldIdLst>
    <p:sldId xmlns:r="http://schemas.openxmlformats.org/officeDocument/2006/relationships" id="256" r:id="R2cb7e44ea34643bc"/>
    <p:sldId xmlns:r="http://schemas.openxmlformats.org/officeDocument/2006/relationships" id="257" r:id="Rd4d00367108d49be"/>
    <p:sldId xmlns:r="http://schemas.openxmlformats.org/officeDocument/2006/relationships" id="258" r:id="Rec271e52e49745f2"/>
    <p:sldId xmlns:r="http://schemas.openxmlformats.org/officeDocument/2006/relationships" id="259" r:id="Rae4a717cc6034246"/>
    <p:sldId xmlns:r="http://schemas.openxmlformats.org/officeDocument/2006/relationships" id="260" r:id="Rcfffc0ee5e1c4062"/>
    <p:sldId xmlns:r="http://schemas.openxmlformats.org/officeDocument/2006/relationships" id="261" r:id="R8b21509e7c1c4d72"/>
    <p:sldId xmlns:r="http://schemas.openxmlformats.org/officeDocument/2006/relationships" id="262" r:id="R298422007dea4f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45cc309554c3d" /><Relationship Type="http://schemas.openxmlformats.org/officeDocument/2006/relationships/slide" Target="/ppt/slides/slide1.xml" Id="R2cb7e44ea34643bc" /><Relationship Type="http://schemas.openxmlformats.org/officeDocument/2006/relationships/slide" Target="/ppt/slides/slide2.xml" Id="Rd4d00367108d49be" /><Relationship Type="http://schemas.openxmlformats.org/officeDocument/2006/relationships/slide" Target="/ppt/slides/slide3.xml" Id="Rec271e52e49745f2" /><Relationship Type="http://schemas.openxmlformats.org/officeDocument/2006/relationships/slide" Target="/ppt/slides/slide4.xml" Id="Rae4a717cc6034246" /><Relationship Type="http://schemas.openxmlformats.org/officeDocument/2006/relationships/slide" Target="/ppt/slides/slide5.xml" Id="Rcfffc0ee5e1c4062" /><Relationship Type="http://schemas.openxmlformats.org/officeDocument/2006/relationships/slide" Target="/ppt/slides/slide6.xml" Id="R8b21509e7c1c4d72" /><Relationship Type="http://schemas.openxmlformats.org/officeDocument/2006/relationships/slide" Target="/ppt/slides/slide7.xml" Id="R298422007dea4f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eb33342f54a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0d175e23d408c" /><Relationship Type="http://schemas.openxmlformats.org/officeDocument/2006/relationships/theme" Target="/ppt/slideMasters/theme/theme1.xml" Id="Ref976b73adcb40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90d175e23d40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9753539f041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84e2950ae49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ee5502ea84a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b4d2dad494e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fb367876745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40c1f3c9344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a39967e6140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REVISJONS-PARTNER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REVISJONS-PARTNER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6 556 825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606 819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2 231 128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TERKELSEN IRENE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irene@revisjonspartner.com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www.revisjonspartner.com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990 051 461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REVISJONS-PARTNER AS</a:t>
            </a:r>
          </a:p>
        </p:txBody>
      </p:sp>
    </p:spTree>
  </p:cSld>
  <p:clrMapOvr>
    <a:masterClrMapping xmlns:a="http://schemas.openxmlformats.org/drawingml/2006/main"/>
  </p:clrMapOvr>
</p:sld>
</file>