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efd3801b5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7fc2d2671431d"/>
  </p:sldMasterIdLst>
  <p:sldIdLst>
    <p:sldId xmlns:r="http://schemas.openxmlformats.org/officeDocument/2006/relationships" id="256" r:id="R44dd5649f77c4ee7"/>
    <p:sldId xmlns:r="http://schemas.openxmlformats.org/officeDocument/2006/relationships" id="257" r:id="R8d9284ba08014fb3"/>
    <p:sldId xmlns:r="http://schemas.openxmlformats.org/officeDocument/2006/relationships" id="258" r:id="Rd066bb0193df42a3"/>
    <p:sldId xmlns:r="http://schemas.openxmlformats.org/officeDocument/2006/relationships" id="259" r:id="R6ba95f41d0414adb"/>
    <p:sldId xmlns:r="http://schemas.openxmlformats.org/officeDocument/2006/relationships" id="260" r:id="Red51b74611d24721"/>
    <p:sldId xmlns:r="http://schemas.openxmlformats.org/officeDocument/2006/relationships" id="261" r:id="R33e105970e5c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7fc2d2671431d" /><Relationship Type="http://schemas.openxmlformats.org/officeDocument/2006/relationships/slide" Target="/ppt/slides/slide1.xml" Id="R44dd5649f77c4ee7" /><Relationship Type="http://schemas.openxmlformats.org/officeDocument/2006/relationships/slide" Target="/ppt/slides/slide2.xml" Id="R8d9284ba08014fb3" /><Relationship Type="http://schemas.openxmlformats.org/officeDocument/2006/relationships/slide" Target="/ppt/slides/slide3.xml" Id="Rd066bb0193df42a3" /><Relationship Type="http://schemas.openxmlformats.org/officeDocument/2006/relationships/slide" Target="/ppt/slides/slide4.xml" Id="R6ba95f41d0414adb" /><Relationship Type="http://schemas.openxmlformats.org/officeDocument/2006/relationships/slide" Target="/ppt/slides/slide5.xml" Id="Red51b74611d24721" /><Relationship Type="http://schemas.openxmlformats.org/officeDocument/2006/relationships/slide" Target="/ppt/slides/slide6.xml" Id="R33e105970e5c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d9b7e5b9e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e695fc2e4e42" /><Relationship Type="http://schemas.openxmlformats.org/officeDocument/2006/relationships/theme" Target="/ppt/slideMasters/theme/theme1.xml" Id="R6e022a5f8816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0e695fc2e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69b38cac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d84e31fc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a25833784c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3ac72773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9227f2374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d47b111d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