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ab4fe8841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5e0a4ad0064e63"/>
  </p:sldMasterIdLst>
  <p:sldIdLst>
    <p:sldId xmlns:r="http://schemas.openxmlformats.org/officeDocument/2006/relationships" id="256" r:id="R53c4c9e215a549c6"/>
    <p:sldId xmlns:r="http://schemas.openxmlformats.org/officeDocument/2006/relationships" id="257" r:id="R28dd6e34c82644d3"/>
    <p:sldId xmlns:r="http://schemas.openxmlformats.org/officeDocument/2006/relationships" id="258" r:id="R887c1928f9824794"/>
    <p:sldId xmlns:r="http://schemas.openxmlformats.org/officeDocument/2006/relationships" id="259" r:id="Rd6725a331b5649ca"/>
    <p:sldId xmlns:r="http://schemas.openxmlformats.org/officeDocument/2006/relationships" id="260" r:id="Rfb5e8e16232d4548"/>
    <p:sldId xmlns:r="http://schemas.openxmlformats.org/officeDocument/2006/relationships" id="261" r:id="R8c63a9f16db14654"/>
    <p:sldId xmlns:r="http://schemas.openxmlformats.org/officeDocument/2006/relationships" id="262" r:id="R40d3ade331f0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e0a4ad0064e63" /><Relationship Type="http://schemas.openxmlformats.org/officeDocument/2006/relationships/slide" Target="/ppt/slides/slide1.xml" Id="R53c4c9e215a549c6" /><Relationship Type="http://schemas.openxmlformats.org/officeDocument/2006/relationships/slide" Target="/ppt/slides/slide2.xml" Id="R28dd6e34c82644d3" /><Relationship Type="http://schemas.openxmlformats.org/officeDocument/2006/relationships/slide" Target="/ppt/slides/slide3.xml" Id="R887c1928f9824794" /><Relationship Type="http://schemas.openxmlformats.org/officeDocument/2006/relationships/slide" Target="/ppt/slides/slide4.xml" Id="Rd6725a331b5649ca" /><Relationship Type="http://schemas.openxmlformats.org/officeDocument/2006/relationships/slide" Target="/ppt/slides/slide5.xml" Id="Rfb5e8e16232d4548" /><Relationship Type="http://schemas.openxmlformats.org/officeDocument/2006/relationships/slide" Target="/ppt/slides/slide6.xml" Id="R8c63a9f16db14654" /><Relationship Type="http://schemas.openxmlformats.org/officeDocument/2006/relationships/slide" Target="/ppt/slides/slide7.xml" Id="R40d3ade331f0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298e62d38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0f00aa0542b6" /><Relationship Type="http://schemas.openxmlformats.org/officeDocument/2006/relationships/theme" Target="/ppt/slideMasters/theme/theme1.xml" Id="Ref81097ccaf0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d0f00aa05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90fef43c42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470cd56da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3eb6425a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a4bb783c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2ccd3c6f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3dc4f7463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d431814e4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EISGUL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ble etablert [år] og holder til i Oppaker.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ØYVIND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2166 Oppaker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osg@eisgul.no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990 033 293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EISGUL AS</a:t>
            </a:r>
          </a:p>
        </p:txBody>
      </p:sp>
    </p:spTree>
  </p:cSld>
  <p:clrMapOvr>
    <a:masterClrMapping xmlns:a="http://schemas.openxmlformats.org/drawingml/2006/main"/>
  </p:clrMapOvr>
</p:sld>
</file>