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b2bc8b604e47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13a0895e1541bd"/>
  </p:sldMasterIdLst>
  <p:sldIdLst>
    <p:sldId xmlns:r="http://schemas.openxmlformats.org/officeDocument/2006/relationships" id="256" r:id="R1228041b10604e18"/>
    <p:sldId xmlns:r="http://schemas.openxmlformats.org/officeDocument/2006/relationships" id="257" r:id="Rc674a736eb38467c"/>
    <p:sldId xmlns:r="http://schemas.openxmlformats.org/officeDocument/2006/relationships" id="258" r:id="Re69eb1b38c734738"/>
    <p:sldId xmlns:r="http://schemas.openxmlformats.org/officeDocument/2006/relationships" id="259" r:id="R713e67c7167d45df"/>
    <p:sldId xmlns:r="http://schemas.openxmlformats.org/officeDocument/2006/relationships" id="260" r:id="R232ebb11034d41c8"/>
    <p:sldId xmlns:r="http://schemas.openxmlformats.org/officeDocument/2006/relationships" id="261" r:id="Re7b374551b4843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13a0895e1541bd" /><Relationship Type="http://schemas.openxmlformats.org/officeDocument/2006/relationships/slide" Target="/ppt/slides/slide1.xml" Id="R1228041b10604e18" /><Relationship Type="http://schemas.openxmlformats.org/officeDocument/2006/relationships/slide" Target="/ppt/slides/slide2.xml" Id="Rc674a736eb38467c" /><Relationship Type="http://schemas.openxmlformats.org/officeDocument/2006/relationships/slide" Target="/ppt/slides/slide3.xml" Id="Re69eb1b38c734738" /><Relationship Type="http://schemas.openxmlformats.org/officeDocument/2006/relationships/slide" Target="/ppt/slides/slide4.xml" Id="R713e67c7167d45df" /><Relationship Type="http://schemas.openxmlformats.org/officeDocument/2006/relationships/slide" Target="/ppt/slides/slide5.xml" Id="R232ebb11034d41c8" /><Relationship Type="http://schemas.openxmlformats.org/officeDocument/2006/relationships/slide" Target="/ppt/slides/slide6.xml" Id="Re7b374551b4843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980e826d4b4a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62d4085304f5f" /><Relationship Type="http://schemas.openxmlformats.org/officeDocument/2006/relationships/theme" Target="/ppt/slideMasters/theme/theme1.xml" Id="R758d6387557447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662d4085304f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20c7004f54b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21703c33746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c5425e8ec48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4987dcc4441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ddf1e51544f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1ed8091344f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EISGUL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Valsevegen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2166 Oppaker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osg@eisgul.no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990 033 293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