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33dd07826143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4cbb2b7b3d41ca"/>
  </p:sldMasterIdLst>
  <p:sldIdLst>
    <p:sldId xmlns:r="http://schemas.openxmlformats.org/officeDocument/2006/relationships" id="256" r:id="R4439b4726d0d4dae"/>
    <p:sldId xmlns:r="http://schemas.openxmlformats.org/officeDocument/2006/relationships" id="257" r:id="R88ca8faaf3894387"/>
    <p:sldId xmlns:r="http://schemas.openxmlformats.org/officeDocument/2006/relationships" id="258" r:id="R42a067d751134e09"/>
    <p:sldId xmlns:r="http://schemas.openxmlformats.org/officeDocument/2006/relationships" id="259" r:id="Reaa844004c2a44e3"/>
    <p:sldId xmlns:r="http://schemas.openxmlformats.org/officeDocument/2006/relationships" id="260" r:id="Rca409dee141c4262"/>
    <p:sldId xmlns:r="http://schemas.openxmlformats.org/officeDocument/2006/relationships" id="261" r:id="R0266c38366bf4740"/>
    <p:sldId xmlns:r="http://schemas.openxmlformats.org/officeDocument/2006/relationships" id="262" r:id="Rdbecaa4e043d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cbb2b7b3d41ca" /><Relationship Type="http://schemas.openxmlformats.org/officeDocument/2006/relationships/slide" Target="/ppt/slides/slide1.xml" Id="R4439b4726d0d4dae" /><Relationship Type="http://schemas.openxmlformats.org/officeDocument/2006/relationships/slide" Target="/ppt/slides/slide2.xml" Id="R88ca8faaf3894387" /><Relationship Type="http://schemas.openxmlformats.org/officeDocument/2006/relationships/slide" Target="/ppt/slides/slide3.xml" Id="R42a067d751134e09" /><Relationship Type="http://schemas.openxmlformats.org/officeDocument/2006/relationships/slide" Target="/ppt/slides/slide4.xml" Id="Reaa844004c2a44e3" /><Relationship Type="http://schemas.openxmlformats.org/officeDocument/2006/relationships/slide" Target="/ppt/slides/slide5.xml" Id="Rca409dee141c4262" /><Relationship Type="http://schemas.openxmlformats.org/officeDocument/2006/relationships/slide" Target="/ppt/slides/slide6.xml" Id="R0266c38366bf4740" /><Relationship Type="http://schemas.openxmlformats.org/officeDocument/2006/relationships/slide" Target="/ppt/slides/slide7.xml" Id="Rdbecaa4e043d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67ef20ea04a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ef5840e3d4204" /><Relationship Type="http://schemas.openxmlformats.org/officeDocument/2006/relationships/theme" Target="/ppt/slideMasters/theme/theme1.xml" Id="R9c0ddf2bcc1c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bef5840e3d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70a9791774c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61023150d4b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67b452fac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f54a53e5b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90fe41b4141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c3f0d3e4e41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9344f3abb43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SAFEGRUPPEN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SAFEGRUPPEN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9 779 699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2 174 175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1 430 888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15 992 288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ØSTBORG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56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990 028 168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SAFEGRUPPEN AS</a:t>
            </a:r>
          </a:p>
        </p:txBody>
      </p:sp>
    </p:spTree>
  </p:cSld>
  <p:clrMapOvr>
    <a:masterClrMapping xmlns:a="http://schemas.openxmlformats.org/drawingml/2006/main"/>
  </p:clrMapOvr>
</p:sld>
</file>