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212578b7cdd4a4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9d1e634a0964348"/>
  </p:sldMasterIdLst>
  <p:sldIdLst>
    <p:sldId xmlns:r="http://schemas.openxmlformats.org/officeDocument/2006/relationships" id="256" r:id="R5fc6ee82f266474c"/>
    <p:sldId xmlns:r="http://schemas.openxmlformats.org/officeDocument/2006/relationships" id="257" r:id="R99d283ce36284963"/>
    <p:sldId xmlns:r="http://schemas.openxmlformats.org/officeDocument/2006/relationships" id="258" r:id="R59fd5537f5d840d4"/>
    <p:sldId xmlns:r="http://schemas.openxmlformats.org/officeDocument/2006/relationships" id="259" r:id="Rb89c5561c2df4731"/>
    <p:sldId xmlns:r="http://schemas.openxmlformats.org/officeDocument/2006/relationships" id="260" r:id="R20f32a432cb94196"/>
    <p:sldId xmlns:r="http://schemas.openxmlformats.org/officeDocument/2006/relationships" id="261" r:id="Rf4f8491532b64ec5"/>
    <p:sldId xmlns:r="http://schemas.openxmlformats.org/officeDocument/2006/relationships" id="262" r:id="R1aa40fcb7fe0461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9d1e634a0964348" /><Relationship Type="http://schemas.openxmlformats.org/officeDocument/2006/relationships/slide" Target="/ppt/slides/slide1.xml" Id="R5fc6ee82f266474c" /><Relationship Type="http://schemas.openxmlformats.org/officeDocument/2006/relationships/slide" Target="/ppt/slides/slide2.xml" Id="R99d283ce36284963" /><Relationship Type="http://schemas.openxmlformats.org/officeDocument/2006/relationships/slide" Target="/ppt/slides/slide3.xml" Id="R59fd5537f5d840d4" /><Relationship Type="http://schemas.openxmlformats.org/officeDocument/2006/relationships/slide" Target="/ppt/slides/slide4.xml" Id="Rb89c5561c2df4731" /><Relationship Type="http://schemas.openxmlformats.org/officeDocument/2006/relationships/slide" Target="/ppt/slides/slide5.xml" Id="R20f32a432cb94196" /><Relationship Type="http://schemas.openxmlformats.org/officeDocument/2006/relationships/slide" Target="/ppt/slides/slide6.xml" Id="Rf4f8491532b64ec5" /><Relationship Type="http://schemas.openxmlformats.org/officeDocument/2006/relationships/slide" Target="/ppt/slides/slide7.xml" Id="R1aa40fcb7fe0461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f6ff084290b491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a7e53f3bd24a70" /><Relationship Type="http://schemas.openxmlformats.org/officeDocument/2006/relationships/theme" Target="/ppt/slideMasters/theme/theme1.xml" Id="R270311df01744a7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8a7e53f3bd24a7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253bea5e064f0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689a5bb5ae4db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6cf145ea7b437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d4d2c09b5b4b5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4c571cb6a3449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76b68aa5f34cd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5ec692c0e8477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TMF NORWAY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TMF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TMF NORWAY AS ble etablert [år] og holder til i Asker.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TMF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TMF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TMF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118 600 858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12 749 834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9 672 331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32 019 047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87 016 654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TMF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TMF HOLDING INTERNATIONAL BV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TMF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Hagaløkkveien 26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1383 Asker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32 25 43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office.norway@tmf-group.com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www.tmf-group.com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989 987 429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TMF NORWAY AS</a:t>
            </a:r>
          </a:p>
        </p:txBody>
      </p:sp>
    </p:spTree>
  </p:cSld>
  <p:clrMapOvr>
    <a:masterClrMapping xmlns:a="http://schemas.openxmlformats.org/drawingml/2006/main"/>
  </p:clrMapOvr>
</p:sld>
</file>