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c8bf56b25a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6c0e456d04e9e"/>
  </p:sldMasterIdLst>
  <p:sldIdLst>
    <p:sldId xmlns:r="http://schemas.openxmlformats.org/officeDocument/2006/relationships" id="256" r:id="R249cdab28bed4705"/>
    <p:sldId xmlns:r="http://schemas.openxmlformats.org/officeDocument/2006/relationships" id="257" r:id="R7010f1f86a0143e4"/>
    <p:sldId xmlns:r="http://schemas.openxmlformats.org/officeDocument/2006/relationships" id="258" r:id="R8fa79b45f4144d14"/>
    <p:sldId xmlns:r="http://schemas.openxmlformats.org/officeDocument/2006/relationships" id="259" r:id="R58d8e2a58566408e"/>
    <p:sldId xmlns:r="http://schemas.openxmlformats.org/officeDocument/2006/relationships" id="260" r:id="R06f4dac46ff44808"/>
    <p:sldId xmlns:r="http://schemas.openxmlformats.org/officeDocument/2006/relationships" id="261" r:id="R02b7250ed95443be"/>
    <p:sldId xmlns:r="http://schemas.openxmlformats.org/officeDocument/2006/relationships" id="262" r:id="Rf8d502792794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6c0e456d04e9e" /><Relationship Type="http://schemas.openxmlformats.org/officeDocument/2006/relationships/slide" Target="/ppt/slides/slide1.xml" Id="R249cdab28bed4705" /><Relationship Type="http://schemas.openxmlformats.org/officeDocument/2006/relationships/slide" Target="/ppt/slides/slide2.xml" Id="R7010f1f86a0143e4" /><Relationship Type="http://schemas.openxmlformats.org/officeDocument/2006/relationships/slide" Target="/ppt/slides/slide3.xml" Id="R8fa79b45f4144d14" /><Relationship Type="http://schemas.openxmlformats.org/officeDocument/2006/relationships/slide" Target="/ppt/slides/slide4.xml" Id="R58d8e2a58566408e" /><Relationship Type="http://schemas.openxmlformats.org/officeDocument/2006/relationships/slide" Target="/ppt/slides/slide5.xml" Id="R06f4dac46ff44808" /><Relationship Type="http://schemas.openxmlformats.org/officeDocument/2006/relationships/slide" Target="/ppt/slides/slide6.xml" Id="R02b7250ed95443be" /><Relationship Type="http://schemas.openxmlformats.org/officeDocument/2006/relationships/slide" Target="/ppt/slides/slide7.xml" Id="Rf8d502792794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4962e39a745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bb2f9a2754c59" /><Relationship Type="http://schemas.openxmlformats.org/officeDocument/2006/relationships/theme" Target="/ppt/slideMasters/theme/theme1.xml" Id="R6481040dd9b1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3bb2f9a2754c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69882f5a74e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8d17723f2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be2b1e8ed44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b0121f5e948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4022f1e1d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cbc3fd9c4d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8dbfd9695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BRL-INVEST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BRL-INVEST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2 914 936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2 914 936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REIDAR LØLAND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989 975 897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BRL-INVEST AS</a:t>
            </a:r>
          </a:p>
        </p:txBody>
      </p:sp>
    </p:spTree>
  </p:cSld>
  <p:clrMapOvr>
    <a:masterClrMapping xmlns:a="http://schemas.openxmlformats.org/drawingml/2006/main"/>
  </p:clrMapOvr>
</p:sld>
</file>