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598b80bb9143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b90e499df84aa2"/>
  </p:sldMasterIdLst>
  <p:sldIdLst>
    <p:sldId xmlns:r="http://schemas.openxmlformats.org/officeDocument/2006/relationships" id="256" r:id="R80ce79807acd44fc"/>
    <p:sldId xmlns:r="http://schemas.openxmlformats.org/officeDocument/2006/relationships" id="257" r:id="Rdc5d6f6f72ee4952"/>
    <p:sldId xmlns:r="http://schemas.openxmlformats.org/officeDocument/2006/relationships" id="258" r:id="R0473f83bc2a146af"/>
    <p:sldId xmlns:r="http://schemas.openxmlformats.org/officeDocument/2006/relationships" id="259" r:id="Rc1d86efd08a14342"/>
    <p:sldId xmlns:r="http://schemas.openxmlformats.org/officeDocument/2006/relationships" id="260" r:id="R6bb1bcc85a83493a"/>
    <p:sldId xmlns:r="http://schemas.openxmlformats.org/officeDocument/2006/relationships" id="261" r:id="R126ba22909434b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b90e499df84aa2" /><Relationship Type="http://schemas.openxmlformats.org/officeDocument/2006/relationships/slide" Target="/ppt/slides/slide1.xml" Id="R80ce79807acd44fc" /><Relationship Type="http://schemas.openxmlformats.org/officeDocument/2006/relationships/slide" Target="/ppt/slides/slide2.xml" Id="Rdc5d6f6f72ee4952" /><Relationship Type="http://schemas.openxmlformats.org/officeDocument/2006/relationships/slide" Target="/ppt/slides/slide3.xml" Id="R0473f83bc2a146af" /><Relationship Type="http://schemas.openxmlformats.org/officeDocument/2006/relationships/slide" Target="/ppt/slides/slide4.xml" Id="Rc1d86efd08a14342" /><Relationship Type="http://schemas.openxmlformats.org/officeDocument/2006/relationships/slide" Target="/ppt/slides/slide5.xml" Id="R6bb1bcc85a83493a" /><Relationship Type="http://schemas.openxmlformats.org/officeDocument/2006/relationships/slide" Target="/ppt/slides/slide6.xml" Id="R126ba22909434b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472a925dcf419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df97496eb546fd" /><Relationship Type="http://schemas.openxmlformats.org/officeDocument/2006/relationships/theme" Target="/ppt/slideMasters/theme/theme1.xml" Id="Rf4cd0912c78844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df97496eb546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2da48a55544f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c64dca21f047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955280fcb641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25951abee944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1f57546f7642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66fe3a054e46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BRL-INVEST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4314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989 975 897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BRL-INVEST AS</a:t>
            </a:r>
          </a:p>
        </p:txBody>
      </p:sp>
    </p:spTree>
  </p:cSld>
  <p:clrMapOvr>
    <a:masterClrMapping xmlns:a="http://schemas.openxmlformats.org/drawingml/2006/main"/>
  </p:clrMapOvr>
</p:sld>
</file>