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96b4455d5744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5ce577395544c9"/>
  </p:sldMasterIdLst>
  <p:sldIdLst>
    <p:sldId xmlns:r="http://schemas.openxmlformats.org/officeDocument/2006/relationships" id="256" r:id="Rf6c71782de4842d8"/>
    <p:sldId xmlns:r="http://schemas.openxmlformats.org/officeDocument/2006/relationships" id="257" r:id="Rad38253bff8a48a9"/>
    <p:sldId xmlns:r="http://schemas.openxmlformats.org/officeDocument/2006/relationships" id="258" r:id="R79bb515e33a94eab"/>
    <p:sldId xmlns:r="http://schemas.openxmlformats.org/officeDocument/2006/relationships" id="259" r:id="Rdc9b74da96b54fbb"/>
    <p:sldId xmlns:r="http://schemas.openxmlformats.org/officeDocument/2006/relationships" id="260" r:id="R692e9bd57a874fe6"/>
    <p:sldId xmlns:r="http://schemas.openxmlformats.org/officeDocument/2006/relationships" id="261" r:id="R39cbbe8e7ef64065"/>
    <p:sldId xmlns:r="http://schemas.openxmlformats.org/officeDocument/2006/relationships" id="262" r:id="R5d1dc3305e9644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5ce577395544c9" /><Relationship Type="http://schemas.openxmlformats.org/officeDocument/2006/relationships/slide" Target="/ppt/slides/slide1.xml" Id="Rf6c71782de4842d8" /><Relationship Type="http://schemas.openxmlformats.org/officeDocument/2006/relationships/slide" Target="/ppt/slides/slide2.xml" Id="Rad38253bff8a48a9" /><Relationship Type="http://schemas.openxmlformats.org/officeDocument/2006/relationships/slide" Target="/ppt/slides/slide3.xml" Id="R79bb515e33a94eab" /><Relationship Type="http://schemas.openxmlformats.org/officeDocument/2006/relationships/slide" Target="/ppt/slides/slide4.xml" Id="Rdc9b74da96b54fbb" /><Relationship Type="http://schemas.openxmlformats.org/officeDocument/2006/relationships/slide" Target="/ppt/slides/slide5.xml" Id="R692e9bd57a874fe6" /><Relationship Type="http://schemas.openxmlformats.org/officeDocument/2006/relationships/slide" Target="/ppt/slides/slide6.xml" Id="R39cbbe8e7ef64065" /><Relationship Type="http://schemas.openxmlformats.org/officeDocument/2006/relationships/slide" Target="/ppt/slides/slide7.xml" Id="R5d1dc3305e9644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c20c9e617f49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12a70ed1a4ed7" /><Relationship Type="http://schemas.openxmlformats.org/officeDocument/2006/relationships/theme" Target="/ppt/slideMasters/theme/theme1.xml" Id="Rf55b506c86954d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912a70ed1a4e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6fea2022c14d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f2f4e5c2343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80a8af85a4b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0f6e6dabd343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c8bc178af40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a40c8cb734f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68c81176d48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GH - BOLIG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-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GH - BOLIG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-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-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-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35 016 960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1 231 618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781 434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1 364 931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21 390 456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-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GH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-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Glomstuvegen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6412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goran.sandvik@nordbohus.no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989 975 862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- BOLIG AS</a:t>
            </a:r>
          </a:p>
        </p:txBody>
      </p:sp>
    </p:spTree>
  </p:cSld>
  <p:clrMapOvr>
    <a:masterClrMapping xmlns:a="http://schemas.openxmlformats.org/drawingml/2006/main"/>
  </p:clrMapOvr>
</p:sld>
</file>