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4396ee238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b7ad344c34ed4"/>
  </p:sldMasterIdLst>
  <p:sldIdLst>
    <p:sldId xmlns:r="http://schemas.openxmlformats.org/officeDocument/2006/relationships" id="256" r:id="R9f70e0bcf8474659"/>
    <p:sldId xmlns:r="http://schemas.openxmlformats.org/officeDocument/2006/relationships" id="257" r:id="R88acf5903f124a99"/>
    <p:sldId xmlns:r="http://schemas.openxmlformats.org/officeDocument/2006/relationships" id="258" r:id="R870740d11aea4779"/>
    <p:sldId xmlns:r="http://schemas.openxmlformats.org/officeDocument/2006/relationships" id="259" r:id="R2393d193cc104384"/>
    <p:sldId xmlns:r="http://schemas.openxmlformats.org/officeDocument/2006/relationships" id="260" r:id="R839e1dadd0fe4e2e"/>
    <p:sldId xmlns:r="http://schemas.openxmlformats.org/officeDocument/2006/relationships" id="261" r:id="R3fa8cfbdff554e74"/>
    <p:sldId xmlns:r="http://schemas.openxmlformats.org/officeDocument/2006/relationships" id="262" r:id="R6caeb142eac6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b7ad344c34ed4" /><Relationship Type="http://schemas.openxmlformats.org/officeDocument/2006/relationships/slide" Target="/ppt/slides/slide1.xml" Id="R9f70e0bcf8474659" /><Relationship Type="http://schemas.openxmlformats.org/officeDocument/2006/relationships/slide" Target="/ppt/slides/slide2.xml" Id="R88acf5903f124a99" /><Relationship Type="http://schemas.openxmlformats.org/officeDocument/2006/relationships/slide" Target="/ppt/slides/slide3.xml" Id="R870740d11aea4779" /><Relationship Type="http://schemas.openxmlformats.org/officeDocument/2006/relationships/slide" Target="/ppt/slides/slide4.xml" Id="R2393d193cc104384" /><Relationship Type="http://schemas.openxmlformats.org/officeDocument/2006/relationships/slide" Target="/ppt/slides/slide5.xml" Id="R839e1dadd0fe4e2e" /><Relationship Type="http://schemas.openxmlformats.org/officeDocument/2006/relationships/slide" Target="/ppt/slides/slide6.xml" Id="R3fa8cfbdff554e74" /><Relationship Type="http://schemas.openxmlformats.org/officeDocument/2006/relationships/slide" Target="/ppt/slides/slide7.xml" Id="R6caeb142eac6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438fb9387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f2ac16094f30" /><Relationship Type="http://schemas.openxmlformats.org/officeDocument/2006/relationships/theme" Target="/ppt/slideMasters/theme/theme1.xml" Id="R4b89ee8ade29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2f2ac1609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5998bf692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33056ff1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74084c6d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11f1d5f02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5ef23d5e2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14e77e74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0451a59f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