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05d49cc72e47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4fd87c6fbb454f"/>
  </p:sldMasterIdLst>
  <p:sldIdLst>
    <p:sldId xmlns:r="http://schemas.openxmlformats.org/officeDocument/2006/relationships" id="256" r:id="R7e64ec88a8964555"/>
    <p:sldId xmlns:r="http://schemas.openxmlformats.org/officeDocument/2006/relationships" id="257" r:id="Rfb617d3cc9de4eb5"/>
    <p:sldId xmlns:r="http://schemas.openxmlformats.org/officeDocument/2006/relationships" id="258" r:id="R1afd4eeebf124d90"/>
    <p:sldId xmlns:r="http://schemas.openxmlformats.org/officeDocument/2006/relationships" id="259" r:id="R810d2deed1c243e8"/>
    <p:sldId xmlns:r="http://schemas.openxmlformats.org/officeDocument/2006/relationships" id="260" r:id="R6a8443b710764c83"/>
    <p:sldId xmlns:r="http://schemas.openxmlformats.org/officeDocument/2006/relationships" id="261" r:id="R9aefa8f7e9944309"/>
    <p:sldId xmlns:r="http://schemas.openxmlformats.org/officeDocument/2006/relationships" id="262" r:id="Rda2f6bd22b9a4f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fd87c6fbb454f" /><Relationship Type="http://schemas.openxmlformats.org/officeDocument/2006/relationships/slide" Target="/ppt/slides/slide1.xml" Id="R7e64ec88a8964555" /><Relationship Type="http://schemas.openxmlformats.org/officeDocument/2006/relationships/slide" Target="/ppt/slides/slide2.xml" Id="Rfb617d3cc9de4eb5" /><Relationship Type="http://schemas.openxmlformats.org/officeDocument/2006/relationships/slide" Target="/ppt/slides/slide3.xml" Id="R1afd4eeebf124d90" /><Relationship Type="http://schemas.openxmlformats.org/officeDocument/2006/relationships/slide" Target="/ppt/slides/slide4.xml" Id="R810d2deed1c243e8" /><Relationship Type="http://schemas.openxmlformats.org/officeDocument/2006/relationships/slide" Target="/ppt/slides/slide5.xml" Id="R6a8443b710764c83" /><Relationship Type="http://schemas.openxmlformats.org/officeDocument/2006/relationships/slide" Target="/ppt/slides/slide6.xml" Id="R9aefa8f7e9944309" /><Relationship Type="http://schemas.openxmlformats.org/officeDocument/2006/relationships/slide" Target="/ppt/slides/slide7.xml" Id="Rda2f6bd22b9a4f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602462c7749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cfae597454530" /><Relationship Type="http://schemas.openxmlformats.org/officeDocument/2006/relationships/theme" Target="/ppt/slideMasters/theme/theme1.xml" Id="R77f9e17bf535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6cfae59745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b0b6039f0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a63394b2c43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fc19165b347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cae045b0c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80c0fbc5343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416d21b2c4d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cc3fe637442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STRANNA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1 875 587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13 628 386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Bioddgaten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