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4e00afc04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f9f26d9014f9d"/>
  </p:sldMasterIdLst>
  <p:sldIdLst>
    <p:sldId xmlns:r="http://schemas.openxmlformats.org/officeDocument/2006/relationships" id="256" r:id="R13e4b8de634f4fac"/>
    <p:sldId xmlns:r="http://schemas.openxmlformats.org/officeDocument/2006/relationships" id="257" r:id="Rc689273037e14e2f"/>
    <p:sldId xmlns:r="http://schemas.openxmlformats.org/officeDocument/2006/relationships" id="258" r:id="Ra0f4f449695f4da7"/>
    <p:sldId xmlns:r="http://schemas.openxmlformats.org/officeDocument/2006/relationships" id="259" r:id="Rffe8abb8282d491c"/>
    <p:sldId xmlns:r="http://schemas.openxmlformats.org/officeDocument/2006/relationships" id="260" r:id="R0e4510538e0845f5"/>
    <p:sldId xmlns:r="http://schemas.openxmlformats.org/officeDocument/2006/relationships" id="261" r:id="Reb1b4faa04a7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f9f26d9014f9d" /><Relationship Type="http://schemas.openxmlformats.org/officeDocument/2006/relationships/slide" Target="/ppt/slides/slide1.xml" Id="R13e4b8de634f4fac" /><Relationship Type="http://schemas.openxmlformats.org/officeDocument/2006/relationships/slide" Target="/ppt/slides/slide2.xml" Id="Rc689273037e14e2f" /><Relationship Type="http://schemas.openxmlformats.org/officeDocument/2006/relationships/slide" Target="/ppt/slides/slide3.xml" Id="Ra0f4f449695f4da7" /><Relationship Type="http://schemas.openxmlformats.org/officeDocument/2006/relationships/slide" Target="/ppt/slides/slide4.xml" Id="Rffe8abb8282d491c" /><Relationship Type="http://schemas.openxmlformats.org/officeDocument/2006/relationships/slide" Target="/ppt/slides/slide5.xml" Id="R0e4510538e0845f5" /><Relationship Type="http://schemas.openxmlformats.org/officeDocument/2006/relationships/slide" Target="/ppt/slides/slide6.xml" Id="Reb1b4faa04a7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1f34f6c75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d2c3b8514722" /><Relationship Type="http://schemas.openxmlformats.org/officeDocument/2006/relationships/theme" Target="/ppt/slideMasters/theme/theme1.xml" Id="R193641b8f2e4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cd2c3b851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35cfda99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cfce70b0d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648dbbee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8b487e80f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3af05570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262bee527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