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f475da41c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d73214f774598"/>
  </p:sldMasterIdLst>
  <p:sldIdLst>
    <p:sldId xmlns:r="http://schemas.openxmlformats.org/officeDocument/2006/relationships" id="256" r:id="R5e44689826b942e9"/>
    <p:sldId xmlns:r="http://schemas.openxmlformats.org/officeDocument/2006/relationships" id="257" r:id="R4433066e9b204245"/>
    <p:sldId xmlns:r="http://schemas.openxmlformats.org/officeDocument/2006/relationships" id="258" r:id="R5be2fbe11a864c1e"/>
    <p:sldId xmlns:r="http://schemas.openxmlformats.org/officeDocument/2006/relationships" id="259" r:id="R205d53b036c04906"/>
    <p:sldId xmlns:r="http://schemas.openxmlformats.org/officeDocument/2006/relationships" id="260" r:id="R2a536e38d5914ca5"/>
    <p:sldId xmlns:r="http://schemas.openxmlformats.org/officeDocument/2006/relationships" id="261" r:id="R173153f167b0496d"/>
    <p:sldId xmlns:r="http://schemas.openxmlformats.org/officeDocument/2006/relationships" id="262" r:id="Rdb68205b33be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d73214f774598" /><Relationship Type="http://schemas.openxmlformats.org/officeDocument/2006/relationships/slide" Target="/ppt/slides/slide1.xml" Id="R5e44689826b942e9" /><Relationship Type="http://schemas.openxmlformats.org/officeDocument/2006/relationships/slide" Target="/ppt/slides/slide2.xml" Id="R4433066e9b204245" /><Relationship Type="http://schemas.openxmlformats.org/officeDocument/2006/relationships/slide" Target="/ppt/slides/slide3.xml" Id="R5be2fbe11a864c1e" /><Relationship Type="http://schemas.openxmlformats.org/officeDocument/2006/relationships/slide" Target="/ppt/slides/slide4.xml" Id="R205d53b036c04906" /><Relationship Type="http://schemas.openxmlformats.org/officeDocument/2006/relationships/slide" Target="/ppt/slides/slide5.xml" Id="R2a536e38d5914ca5" /><Relationship Type="http://schemas.openxmlformats.org/officeDocument/2006/relationships/slide" Target="/ppt/slides/slide6.xml" Id="R173153f167b0496d" /><Relationship Type="http://schemas.openxmlformats.org/officeDocument/2006/relationships/slide" Target="/ppt/slides/slide7.xml" Id="Rdb68205b33be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e92470748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ba1bbb9646a3" /><Relationship Type="http://schemas.openxmlformats.org/officeDocument/2006/relationships/theme" Target="/ppt/slideMasters/theme/theme1.xml" Id="Rb3c92aad61ce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1ba1bbb96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86aea539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b5a0fe9c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89ea1332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de706ee0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47c5e03c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6fe9d397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de5c9446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