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f30da5366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762f7ef86436e"/>
  </p:sldMasterIdLst>
  <p:sldIdLst>
    <p:sldId xmlns:r="http://schemas.openxmlformats.org/officeDocument/2006/relationships" id="256" r:id="R3c8fc03ee5f547cf"/>
    <p:sldId xmlns:r="http://schemas.openxmlformats.org/officeDocument/2006/relationships" id="257" r:id="R2c43245037a3466e"/>
    <p:sldId xmlns:r="http://schemas.openxmlformats.org/officeDocument/2006/relationships" id="258" r:id="R560bffef4e2e4b0c"/>
    <p:sldId xmlns:r="http://schemas.openxmlformats.org/officeDocument/2006/relationships" id="259" r:id="Ra5726db8fc4e45ef"/>
    <p:sldId xmlns:r="http://schemas.openxmlformats.org/officeDocument/2006/relationships" id="260" r:id="Reeed477092394f17"/>
    <p:sldId xmlns:r="http://schemas.openxmlformats.org/officeDocument/2006/relationships" id="261" r:id="R1ff1a28f229443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762f7ef86436e" /><Relationship Type="http://schemas.openxmlformats.org/officeDocument/2006/relationships/slide" Target="/ppt/slides/slide1.xml" Id="R3c8fc03ee5f547cf" /><Relationship Type="http://schemas.openxmlformats.org/officeDocument/2006/relationships/slide" Target="/ppt/slides/slide2.xml" Id="R2c43245037a3466e" /><Relationship Type="http://schemas.openxmlformats.org/officeDocument/2006/relationships/slide" Target="/ppt/slides/slide3.xml" Id="R560bffef4e2e4b0c" /><Relationship Type="http://schemas.openxmlformats.org/officeDocument/2006/relationships/slide" Target="/ppt/slides/slide4.xml" Id="Ra5726db8fc4e45ef" /><Relationship Type="http://schemas.openxmlformats.org/officeDocument/2006/relationships/slide" Target="/ppt/slides/slide5.xml" Id="Reeed477092394f17" /><Relationship Type="http://schemas.openxmlformats.org/officeDocument/2006/relationships/slide" Target="/ppt/slides/slide6.xml" Id="R1ff1a28f229443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02c41652f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61326232f48da" /><Relationship Type="http://schemas.openxmlformats.org/officeDocument/2006/relationships/theme" Target="/ppt/slideMasters/theme/theme1.xml" Id="R3592248b5cd8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261326232f48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df1ecd4c9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d39a80ed0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6be89074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b5b7c23b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9787da1a5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1a326864c4a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OSCARSBORG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eemoe@online.no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