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03bf3b2cd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da7a829aa4ca4"/>
  </p:sldMasterIdLst>
  <p:sldIdLst>
    <p:sldId xmlns:r="http://schemas.openxmlformats.org/officeDocument/2006/relationships" id="256" r:id="Rb80d84636dcd426f"/>
    <p:sldId xmlns:r="http://schemas.openxmlformats.org/officeDocument/2006/relationships" id="257" r:id="R5d6b9f4218664085"/>
    <p:sldId xmlns:r="http://schemas.openxmlformats.org/officeDocument/2006/relationships" id="258" r:id="R2cd47453e7514c44"/>
    <p:sldId xmlns:r="http://schemas.openxmlformats.org/officeDocument/2006/relationships" id="259" r:id="R8680c058c76c43a1"/>
    <p:sldId xmlns:r="http://schemas.openxmlformats.org/officeDocument/2006/relationships" id="260" r:id="Rd5346100fa5c473c"/>
    <p:sldId xmlns:r="http://schemas.openxmlformats.org/officeDocument/2006/relationships" id="261" r:id="R849c3e391a4b4a7e"/>
    <p:sldId xmlns:r="http://schemas.openxmlformats.org/officeDocument/2006/relationships" id="262" r:id="R4115f3fd8b60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da7a829aa4ca4" /><Relationship Type="http://schemas.openxmlformats.org/officeDocument/2006/relationships/slide" Target="/ppt/slides/slide1.xml" Id="Rb80d84636dcd426f" /><Relationship Type="http://schemas.openxmlformats.org/officeDocument/2006/relationships/slide" Target="/ppt/slides/slide2.xml" Id="R5d6b9f4218664085" /><Relationship Type="http://schemas.openxmlformats.org/officeDocument/2006/relationships/slide" Target="/ppt/slides/slide3.xml" Id="R2cd47453e7514c44" /><Relationship Type="http://schemas.openxmlformats.org/officeDocument/2006/relationships/slide" Target="/ppt/slides/slide4.xml" Id="R8680c058c76c43a1" /><Relationship Type="http://schemas.openxmlformats.org/officeDocument/2006/relationships/slide" Target="/ppt/slides/slide5.xml" Id="Rd5346100fa5c473c" /><Relationship Type="http://schemas.openxmlformats.org/officeDocument/2006/relationships/slide" Target="/ppt/slides/slide6.xml" Id="R849c3e391a4b4a7e" /><Relationship Type="http://schemas.openxmlformats.org/officeDocument/2006/relationships/slide" Target="/ppt/slides/slide7.xml" Id="R4115f3fd8b60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9615a06c1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71172d3549ec" /><Relationship Type="http://schemas.openxmlformats.org/officeDocument/2006/relationships/theme" Target="/ppt/slideMasters/theme/theme1.xml" Id="R123e08df88cf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971172d35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d8355893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d7d6b755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7253f844b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4f1b7b93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3363f2970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95105a4f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ab86c5d5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