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9a9bd40e246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9cab178c54080"/>
  </p:sldMasterIdLst>
  <p:sldIdLst>
    <p:sldId xmlns:r="http://schemas.openxmlformats.org/officeDocument/2006/relationships" id="256" r:id="Rffe2b5e0e64c4a1c"/>
    <p:sldId xmlns:r="http://schemas.openxmlformats.org/officeDocument/2006/relationships" id="257" r:id="R2d6e41621f454195"/>
    <p:sldId xmlns:r="http://schemas.openxmlformats.org/officeDocument/2006/relationships" id="258" r:id="R1976e1090afb4048"/>
    <p:sldId xmlns:r="http://schemas.openxmlformats.org/officeDocument/2006/relationships" id="259" r:id="R8455033428c048ac"/>
    <p:sldId xmlns:r="http://schemas.openxmlformats.org/officeDocument/2006/relationships" id="260" r:id="R19712404f4e14197"/>
    <p:sldId xmlns:r="http://schemas.openxmlformats.org/officeDocument/2006/relationships" id="261" r:id="R4e084eed49604a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9cab178c54080" /><Relationship Type="http://schemas.openxmlformats.org/officeDocument/2006/relationships/slide" Target="/ppt/slides/slide1.xml" Id="Rffe2b5e0e64c4a1c" /><Relationship Type="http://schemas.openxmlformats.org/officeDocument/2006/relationships/slide" Target="/ppt/slides/slide2.xml" Id="R2d6e41621f454195" /><Relationship Type="http://schemas.openxmlformats.org/officeDocument/2006/relationships/slide" Target="/ppt/slides/slide3.xml" Id="R1976e1090afb4048" /><Relationship Type="http://schemas.openxmlformats.org/officeDocument/2006/relationships/slide" Target="/ppt/slides/slide4.xml" Id="R8455033428c048ac" /><Relationship Type="http://schemas.openxmlformats.org/officeDocument/2006/relationships/slide" Target="/ppt/slides/slide5.xml" Id="R19712404f4e14197" /><Relationship Type="http://schemas.openxmlformats.org/officeDocument/2006/relationships/slide" Target="/ppt/slides/slide6.xml" Id="R4e084eed49604a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f5d5eb0e0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0f2c618c04f3b" /><Relationship Type="http://schemas.openxmlformats.org/officeDocument/2006/relationships/theme" Target="/ppt/slideMasters/theme/theme1.xml" Id="Rc340cff22a7b46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0f2c618c0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52e4cfeb2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9b1303b87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fe6ec833d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1d0d050ce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2531e9a86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12b6e982b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odd.monsen@kemax.no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