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46a73d087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2a264e00645ab"/>
  </p:sldMasterIdLst>
  <p:sldIdLst>
    <p:sldId xmlns:r="http://schemas.openxmlformats.org/officeDocument/2006/relationships" id="256" r:id="Rff87e93aba4b4336"/>
    <p:sldId xmlns:r="http://schemas.openxmlformats.org/officeDocument/2006/relationships" id="257" r:id="Rb211fc0a751e43ef"/>
    <p:sldId xmlns:r="http://schemas.openxmlformats.org/officeDocument/2006/relationships" id="258" r:id="R85fa82bae0394180"/>
    <p:sldId xmlns:r="http://schemas.openxmlformats.org/officeDocument/2006/relationships" id="259" r:id="R3cd9c17b5a6c472f"/>
    <p:sldId xmlns:r="http://schemas.openxmlformats.org/officeDocument/2006/relationships" id="260" r:id="R65595c99d80348ac"/>
    <p:sldId xmlns:r="http://schemas.openxmlformats.org/officeDocument/2006/relationships" id="261" r:id="R0b0654a3c4ab4a5f"/>
    <p:sldId xmlns:r="http://schemas.openxmlformats.org/officeDocument/2006/relationships" id="262" r:id="R319018947652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2a264e00645ab" /><Relationship Type="http://schemas.openxmlformats.org/officeDocument/2006/relationships/slide" Target="/ppt/slides/slide1.xml" Id="Rff87e93aba4b4336" /><Relationship Type="http://schemas.openxmlformats.org/officeDocument/2006/relationships/slide" Target="/ppt/slides/slide2.xml" Id="Rb211fc0a751e43ef" /><Relationship Type="http://schemas.openxmlformats.org/officeDocument/2006/relationships/slide" Target="/ppt/slides/slide3.xml" Id="R85fa82bae0394180" /><Relationship Type="http://schemas.openxmlformats.org/officeDocument/2006/relationships/slide" Target="/ppt/slides/slide4.xml" Id="R3cd9c17b5a6c472f" /><Relationship Type="http://schemas.openxmlformats.org/officeDocument/2006/relationships/slide" Target="/ppt/slides/slide5.xml" Id="R65595c99d80348ac" /><Relationship Type="http://schemas.openxmlformats.org/officeDocument/2006/relationships/slide" Target="/ppt/slides/slide6.xml" Id="R0b0654a3c4ab4a5f" /><Relationship Type="http://schemas.openxmlformats.org/officeDocument/2006/relationships/slide" Target="/ppt/slides/slide7.xml" Id="R319018947652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24c48cfb9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3d470f13401b" /><Relationship Type="http://schemas.openxmlformats.org/officeDocument/2006/relationships/theme" Target="/ppt/slideMasters/theme/theme1.xml" Id="R9254ae9ad18c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23d470f13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9ff31383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259039e7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f93a72ce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01bc9ea4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8121b9f30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a433f8bb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31335938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