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10dd6705d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2817f11d545ef"/>
  </p:sldMasterIdLst>
  <p:sldIdLst>
    <p:sldId xmlns:r="http://schemas.openxmlformats.org/officeDocument/2006/relationships" id="256" r:id="Rc6b8b70494b54f7f"/>
    <p:sldId xmlns:r="http://schemas.openxmlformats.org/officeDocument/2006/relationships" id="257" r:id="Re29476e2fc354c2d"/>
    <p:sldId xmlns:r="http://schemas.openxmlformats.org/officeDocument/2006/relationships" id="258" r:id="R91a1b1cb78544f66"/>
    <p:sldId xmlns:r="http://schemas.openxmlformats.org/officeDocument/2006/relationships" id="259" r:id="R0354b14563084ef4"/>
    <p:sldId xmlns:r="http://schemas.openxmlformats.org/officeDocument/2006/relationships" id="260" r:id="Rdf5000f52ef14a1d"/>
    <p:sldId xmlns:r="http://schemas.openxmlformats.org/officeDocument/2006/relationships" id="261" r:id="Rb2f4bb5f38f146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2817f11d545ef" /><Relationship Type="http://schemas.openxmlformats.org/officeDocument/2006/relationships/slide" Target="/ppt/slides/slide1.xml" Id="Rc6b8b70494b54f7f" /><Relationship Type="http://schemas.openxmlformats.org/officeDocument/2006/relationships/slide" Target="/ppt/slides/slide2.xml" Id="Re29476e2fc354c2d" /><Relationship Type="http://schemas.openxmlformats.org/officeDocument/2006/relationships/slide" Target="/ppt/slides/slide3.xml" Id="R91a1b1cb78544f66" /><Relationship Type="http://schemas.openxmlformats.org/officeDocument/2006/relationships/slide" Target="/ppt/slides/slide4.xml" Id="R0354b14563084ef4" /><Relationship Type="http://schemas.openxmlformats.org/officeDocument/2006/relationships/slide" Target="/ppt/slides/slide5.xml" Id="Rdf5000f52ef14a1d" /><Relationship Type="http://schemas.openxmlformats.org/officeDocument/2006/relationships/slide" Target="/ppt/slides/slide6.xml" Id="Rb2f4bb5f38f146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f6764f7fd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c13902b434b66" /><Relationship Type="http://schemas.openxmlformats.org/officeDocument/2006/relationships/theme" Target="/ppt/slideMasters/theme/theme1.xml" Id="Rabbdf68549f9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c13902b43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92bea7bb6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e7457f9a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d240802de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f49355aed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6af906638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e360f52b146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C.E. BØSTERUD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Sørbrøden Gård, Brødenveien 308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