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92905ccd5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0b4722d194ddb"/>
  </p:sldMasterIdLst>
  <p:sldIdLst>
    <p:sldId xmlns:r="http://schemas.openxmlformats.org/officeDocument/2006/relationships" id="256" r:id="Re422691ef77445cd"/>
    <p:sldId xmlns:r="http://schemas.openxmlformats.org/officeDocument/2006/relationships" id="257" r:id="R45dfbb29133743c9"/>
    <p:sldId xmlns:r="http://schemas.openxmlformats.org/officeDocument/2006/relationships" id="258" r:id="R6089b12b2c984906"/>
    <p:sldId xmlns:r="http://schemas.openxmlformats.org/officeDocument/2006/relationships" id="259" r:id="Recd80da0dc1747d7"/>
    <p:sldId xmlns:r="http://schemas.openxmlformats.org/officeDocument/2006/relationships" id="260" r:id="R868096f6e2a848ee"/>
    <p:sldId xmlns:r="http://schemas.openxmlformats.org/officeDocument/2006/relationships" id="261" r:id="Rafaccef7384d4035"/>
    <p:sldId xmlns:r="http://schemas.openxmlformats.org/officeDocument/2006/relationships" id="262" r:id="R8debc72f7d6d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b4722d194ddb" /><Relationship Type="http://schemas.openxmlformats.org/officeDocument/2006/relationships/slide" Target="/ppt/slides/slide1.xml" Id="Re422691ef77445cd" /><Relationship Type="http://schemas.openxmlformats.org/officeDocument/2006/relationships/slide" Target="/ppt/slides/slide2.xml" Id="R45dfbb29133743c9" /><Relationship Type="http://schemas.openxmlformats.org/officeDocument/2006/relationships/slide" Target="/ppt/slides/slide3.xml" Id="R6089b12b2c984906" /><Relationship Type="http://schemas.openxmlformats.org/officeDocument/2006/relationships/slide" Target="/ppt/slides/slide4.xml" Id="Recd80da0dc1747d7" /><Relationship Type="http://schemas.openxmlformats.org/officeDocument/2006/relationships/slide" Target="/ppt/slides/slide5.xml" Id="R868096f6e2a848ee" /><Relationship Type="http://schemas.openxmlformats.org/officeDocument/2006/relationships/slide" Target="/ppt/slides/slide6.xml" Id="Rafaccef7384d4035" /><Relationship Type="http://schemas.openxmlformats.org/officeDocument/2006/relationships/slide" Target="/ppt/slides/slide7.xml" Id="R8debc72f7d6d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68254a406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445f05cb4a04" /><Relationship Type="http://schemas.openxmlformats.org/officeDocument/2006/relationships/theme" Target="/ppt/slideMasters/theme/theme1.xml" Id="Rf5ed0fb68331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d445f05cb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88f175f0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df3edbca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acbcebb5d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025703fa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01e28ed7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7675502b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3bdd399f0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