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e3e3b0ef3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dff70cbb3403a"/>
  </p:sldMasterIdLst>
  <p:sldIdLst>
    <p:sldId xmlns:r="http://schemas.openxmlformats.org/officeDocument/2006/relationships" id="256" r:id="R7d80e75407504c3a"/>
    <p:sldId xmlns:r="http://schemas.openxmlformats.org/officeDocument/2006/relationships" id="257" r:id="R452f6beb2b074126"/>
    <p:sldId xmlns:r="http://schemas.openxmlformats.org/officeDocument/2006/relationships" id="258" r:id="Rade180e1f60a46de"/>
    <p:sldId xmlns:r="http://schemas.openxmlformats.org/officeDocument/2006/relationships" id="259" r:id="R9cebac1586404328"/>
    <p:sldId xmlns:r="http://schemas.openxmlformats.org/officeDocument/2006/relationships" id="260" r:id="Rf086b5e3f6874e44"/>
    <p:sldId xmlns:r="http://schemas.openxmlformats.org/officeDocument/2006/relationships" id="261" r:id="R8bfa9c56745f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dff70cbb3403a" /><Relationship Type="http://schemas.openxmlformats.org/officeDocument/2006/relationships/slide" Target="/ppt/slides/slide1.xml" Id="R7d80e75407504c3a" /><Relationship Type="http://schemas.openxmlformats.org/officeDocument/2006/relationships/slide" Target="/ppt/slides/slide2.xml" Id="R452f6beb2b074126" /><Relationship Type="http://schemas.openxmlformats.org/officeDocument/2006/relationships/slide" Target="/ppt/slides/slide3.xml" Id="Rade180e1f60a46de" /><Relationship Type="http://schemas.openxmlformats.org/officeDocument/2006/relationships/slide" Target="/ppt/slides/slide4.xml" Id="R9cebac1586404328" /><Relationship Type="http://schemas.openxmlformats.org/officeDocument/2006/relationships/slide" Target="/ppt/slides/slide5.xml" Id="Rf086b5e3f6874e44" /><Relationship Type="http://schemas.openxmlformats.org/officeDocument/2006/relationships/slide" Target="/ppt/slides/slide6.xml" Id="R8bfa9c56745f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5c433c0e5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9013bf7d647d5" /><Relationship Type="http://schemas.openxmlformats.org/officeDocument/2006/relationships/theme" Target="/ppt/slideMasters/theme/theme1.xml" Id="R705db5b22fca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9013bf7d6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26421a1a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00a423619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8e310cc0d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2799e2a1d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a5f22ff3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a71aca86e4c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