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72f9689ee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6facf4ccad4887"/>
  </p:sldMasterIdLst>
  <p:sldIdLst>
    <p:sldId xmlns:r="http://schemas.openxmlformats.org/officeDocument/2006/relationships" id="256" r:id="R5b18efd5770a40d3"/>
    <p:sldId xmlns:r="http://schemas.openxmlformats.org/officeDocument/2006/relationships" id="257" r:id="R4ecf3da0fe504be9"/>
    <p:sldId xmlns:r="http://schemas.openxmlformats.org/officeDocument/2006/relationships" id="258" r:id="Ra92899c932a94175"/>
    <p:sldId xmlns:r="http://schemas.openxmlformats.org/officeDocument/2006/relationships" id="259" r:id="R77e16dc761d34405"/>
    <p:sldId xmlns:r="http://schemas.openxmlformats.org/officeDocument/2006/relationships" id="260" r:id="Rbadcbac82dd2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6facf4ccad4887" /><Relationship Type="http://schemas.openxmlformats.org/officeDocument/2006/relationships/slide" Target="/ppt/slides/slide1.xml" Id="R5b18efd5770a40d3" /><Relationship Type="http://schemas.openxmlformats.org/officeDocument/2006/relationships/slide" Target="/ppt/slides/slide2.xml" Id="R4ecf3da0fe504be9" /><Relationship Type="http://schemas.openxmlformats.org/officeDocument/2006/relationships/slide" Target="/ppt/slides/slide3.xml" Id="Ra92899c932a94175" /><Relationship Type="http://schemas.openxmlformats.org/officeDocument/2006/relationships/slide" Target="/ppt/slides/slide4.xml" Id="R77e16dc761d34405" /><Relationship Type="http://schemas.openxmlformats.org/officeDocument/2006/relationships/slide" Target="/ppt/slides/slide5.xml" Id="Rbadcbac82dd2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b9cb6c67744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1c3e8ef2847b6" /><Relationship Type="http://schemas.openxmlformats.org/officeDocument/2006/relationships/theme" Target="/ppt/slideMasters/theme/theme1.xml" Id="R083a9ca73952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91c3e8ef2847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d0fb3ccab40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00c4e8796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ad4a238d24f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2b25cf7a44f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39306810b4b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989 958 739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