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6e14e4873d4d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9ec59153f844aa"/>
  </p:sldMasterIdLst>
  <p:sldIdLst>
    <p:sldId xmlns:r="http://schemas.openxmlformats.org/officeDocument/2006/relationships" id="256" r:id="Rc8d0565e5c334d75"/>
    <p:sldId xmlns:r="http://schemas.openxmlformats.org/officeDocument/2006/relationships" id="257" r:id="R01cabccc2bb2460a"/>
    <p:sldId xmlns:r="http://schemas.openxmlformats.org/officeDocument/2006/relationships" id="258" r:id="R610b76324dc74e7e"/>
    <p:sldId xmlns:r="http://schemas.openxmlformats.org/officeDocument/2006/relationships" id="259" r:id="R6b88c1f7b0f94001"/>
    <p:sldId xmlns:r="http://schemas.openxmlformats.org/officeDocument/2006/relationships" id="260" r:id="R64402e39a3b143f2"/>
    <p:sldId xmlns:r="http://schemas.openxmlformats.org/officeDocument/2006/relationships" id="261" r:id="Rebc4e32f9dd74d2d"/>
    <p:sldId xmlns:r="http://schemas.openxmlformats.org/officeDocument/2006/relationships" id="262" r:id="Rfcb94e730e9c49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9ec59153f844aa" /><Relationship Type="http://schemas.openxmlformats.org/officeDocument/2006/relationships/slide" Target="/ppt/slides/slide1.xml" Id="Rc8d0565e5c334d75" /><Relationship Type="http://schemas.openxmlformats.org/officeDocument/2006/relationships/slide" Target="/ppt/slides/slide2.xml" Id="R01cabccc2bb2460a" /><Relationship Type="http://schemas.openxmlformats.org/officeDocument/2006/relationships/slide" Target="/ppt/slides/slide3.xml" Id="R610b76324dc74e7e" /><Relationship Type="http://schemas.openxmlformats.org/officeDocument/2006/relationships/slide" Target="/ppt/slides/slide4.xml" Id="R6b88c1f7b0f94001" /><Relationship Type="http://schemas.openxmlformats.org/officeDocument/2006/relationships/slide" Target="/ppt/slides/slide5.xml" Id="R64402e39a3b143f2" /><Relationship Type="http://schemas.openxmlformats.org/officeDocument/2006/relationships/slide" Target="/ppt/slides/slide6.xml" Id="Rebc4e32f9dd74d2d" /><Relationship Type="http://schemas.openxmlformats.org/officeDocument/2006/relationships/slide" Target="/ppt/slides/slide7.xml" Id="Rfcb94e730e9c49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387027aac84b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68dc6ff39a4bfe" /><Relationship Type="http://schemas.openxmlformats.org/officeDocument/2006/relationships/theme" Target="/ppt/slideMasters/theme/theme1.xml" Id="R87b7b0a8f87e40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68dc6ff39a4b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fff635f1cc42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f5341d21e4b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f2788f8f924b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ecebd9f57746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0b60f111bc4c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7da25f686240e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6b3087732a4c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RØDBERG MATSENTER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RØDBERG MATSENTER AS ble etablert [år] og holder til i Rødberg.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123 353 755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8 438 771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6 842 371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54 371 508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97 797 414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HALVOR STRØMMEN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3630 Rødberg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74 12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kiwi.rodberg@ngbutikk.net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989 938 150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