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3eb767f73a4e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05727fbacb49f7"/>
  </p:sldMasterIdLst>
  <p:sldIdLst>
    <p:sldId xmlns:r="http://schemas.openxmlformats.org/officeDocument/2006/relationships" id="256" r:id="Rf063405ea6fc491e"/>
    <p:sldId xmlns:r="http://schemas.openxmlformats.org/officeDocument/2006/relationships" id="257" r:id="Rf09472a8e2624a7a"/>
    <p:sldId xmlns:r="http://schemas.openxmlformats.org/officeDocument/2006/relationships" id="258" r:id="R1393a062ea614716"/>
    <p:sldId xmlns:r="http://schemas.openxmlformats.org/officeDocument/2006/relationships" id="259" r:id="R81ef708fcf824b5a"/>
    <p:sldId xmlns:r="http://schemas.openxmlformats.org/officeDocument/2006/relationships" id="260" r:id="R708fcfa29f884ce1"/>
    <p:sldId xmlns:r="http://schemas.openxmlformats.org/officeDocument/2006/relationships" id="261" r:id="R02e138482c914d20"/>
    <p:sldId xmlns:r="http://schemas.openxmlformats.org/officeDocument/2006/relationships" id="262" r:id="R70240ef43c894a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5727fbacb49f7" /><Relationship Type="http://schemas.openxmlformats.org/officeDocument/2006/relationships/slide" Target="/ppt/slides/slide1.xml" Id="Rf063405ea6fc491e" /><Relationship Type="http://schemas.openxmlformats.org/officeDocument/2006/relationships/slide" Target="/ppt/slides/slide2.xml" Id="Rf09472a8e2624a7a" /><Relationship Type="http://schemas.openxmlformats.org/officeDocument/2006/relationships/slide" Target="/ppt/slides/slide3.xml" Id="R1393a062ea614716" /><Relationship Type="http://schemas.openxmlformats.org/officeDocument/2006/relationships/slide" Target="/ppt/slides/slide4.xml" Id="R81ef708fcf824b5a" /><Relationship Type="http://schemas.openxmlformats.org/officeDocument/2006/relationships/slide" Target="/ppt/slides/slide5.xml" Id="R708fcfa29f884ce1" /><Relationship Type="http://schemas.openxmlformats.org/officeDocument/2006/relationships/slide" Target="/ppt/slides/slide6.xml" Id="R02e138482c914d20" /><Relationship Type="http://schemas.openxmlformats.org/officeDocument/2006/relationships/slide" Target="/ppt/slides/slide7.xml" Id="R70240ef43c894a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19881d4a44f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8f078db594baf" /><Relationship Type="http://schemas.openxmlformats.org/officeDocument/2006/relationships/theme" Target="/ppt/slideMasters/theme/theme1.xml" Id="R3469b176a4af48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28f078db594b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92742e35e46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4c196b98641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22a6e4c184d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b46bf7c6940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19d6f037f48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6f34b5c524f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a2e61ccc04b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UTSIKTEN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HOTELL DRIFT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21 584 541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−2 336 657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−1 971 933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6 429 305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TANGOO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35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989 926 438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