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a20c57d8a2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4d16bb4dc43da"/>
  </p:sldMasterIdLst>
  <p:sldIdLst>
    <p:sldId xmlns:r="http://schemas.openxmlformats.org/officeDocument/2006/relationships" id="256" r:id="Rd9bcafbf2dc747b9"/>
    <p:sldId xmlns:r="http://schemas.openxmlformats.org/officeDocument/2006/relationships" id="257" r:id="R7b00d06ccef040e6"/>
    <p:sldId xmlns:r="http://schemas.openxmlformats.org/officeDocument/2006/relationships" id="258" r:id="Rf073bb2ac3394eae"/>
    <p:sldId xmlns:r="http://schemas.openxmlformats.org/officeDocument/2006/relationships" id="259" r:id="R18ba90975bf5437a"/>
    <p:sldId xmlns:r="http://schemas.openxmlformats.org/officeDocument/2006/relationships" id="260" r:id="Rdd5b0301092044dc"/>
    <p:sldId xmlns:r="http://schemas.openxmlformats.org/officeDocument/2006/relationships" id="261" r:id="Rdae3d394808644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4d16bb4dc43da" /><Relationship Type="http://schemas.openxmlformats.org/officeDocument/2006/relationships/slide" Target="/ppt/slides/slide1.xml" Id="Rd9bcafbf2dc747b9" /><Relationship Type="http://schemas.openxmlformats.org/officeDocument/2006/relationships/slide" Target="/ppt/slides/slide2.xml" Id="R7b00d06ccef040e6" /><Relationship Type="http://schemas.openxmlformats.org/officeDocument/2006/relationships/slide" Target="/ppt/slides/slide3.xml" Id="Rf073bb2ac3394eae" /><Relationship Type="http://schemas.openxmlformats.org/officeDocument/2006/relationships/slide" Target="/ppt/slides/slide4.xml" Id="R18ba90975bf5437a" /><Relationship Type="http://schemas.openxmlformats.org/officeDocument/2006/relationships/slide" Target="/ppt/slides/slide5.xml" Id="Rdd5b0301092044dc" /><Relationship Type="http://schemas.openxmlformats.org/officeDocument/2006/relationships/slide" Target="/ppt/slides/slide6.xml" Id="Rdae3d394808644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0949eb8e140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e79a2874f4041" /><Relationship Type="http://schemas.openxmlformats.org/officeDocument/2006/relationships/theme" Target="/ppt/slideMasters/theme/theme1.xml" Id="R6dc7fce8450c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9e79a2874f40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caee90cb64d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a7759f264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16abc350a4a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f3f75d00348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ba3535f8d47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6edc98f7e49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UTSIKTEN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989 926 438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