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be711fa4f64f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06a0cfe0224a84"/>
  </p:sldMasterIdLst>
  <p:sldIdLst>
    <p:sldId xmlns:r="http://schemas.openxmlformats.org/officeDocument/2006/relationships" id="256" r:id="Ra200e7b76d1b480b"/>
    <p:sldId xmlns:r="http://schemas.openxmlformats.org/officeDocument/2006/relationships" id="257" r:id="R47ff29a5f646491e"/>
    <p:sldId xmlns:r="http://schemas.openxmlformats.org/officeDocument/2006/relationships" id="258" r:id="R7fba3e7902574f76"/>
    <p:sldId xmlns:r="http://schemas.openxmlformats.org/officeDocument/2006/relationships" id="259" r:id="R8efb326dd3fa446b"/>
    <p:sldId xmlns:r="http://schemas.openxmlformats.org/officeDocument/2006/relationships" id="260" r:id="R0089cef8c8344b6e"/>
    <p:sldId xmlns:r="http://schemas.openxmlformats.org/officeDocument/2006/relationships" id="261" r:id="Reda3226088854889"/>
    <p:sldId xmlns:r="http://schemas.openxmlformats.org/officeDocument/2006/relationships" id="262" r:id="R6045e20239454b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06a0cfe0224a84" /><Relationship Type="http://schemas.openxmlformats.org/officeDocument/2006/relationships/slide" Target="/ppt/slides/slide1.xml" Id="Ra200e7b76d1b480b" /><Relationship Type="http://schemas.openxmlformats.org/officeDocument/2006/relationships/slide" Target="/ppt/slides/slide2.xml" Id="R47ff29a5f646491e" /><Relationship Type="http://schemas.openxmlformats.org/officeDocument/2006/relationships/slide" Target="/ppt/slides/slide3.xml" Id="R7fba3e7902574f76" /><Relationship Type="http://schemas.openxmlformats.org/officeDocument/2006/relationships/slide" Target="/ppt/slides/slide4.xml" Id="R8efb326dd3fa446b" /><Relationship Type="http://schemas.openxmlformats.org/officeDocument/2006/relationships/slide" Target="/ppt/slides/slide5.xml" Id="R0089cef8c8344b6e" /><Relationship Type="http://schemas.openxmlformats.org/officeDocument/2006/relationships/slide" Target="/ppt/slides/slide6.xml" Id="Reda3226088854889" /><Relationship Type="http://schemas.openxmlformats.org/officeDocument/2006/relationships/slide" Target="/ppt/slides/slide7.xml" Id="R6045e20239454b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23dc464eec4c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deb8a834d43f0" /><Relationship Type="http://schemas.openxmlformats.org/officeDocument/2006/relationships/theme" Target="/ppt/slideMasters/theme/theme1.xml" Id="R34ed5ef104be4f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6deb8a834d43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12da25ed646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2c08f9bad45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390a9e59e4b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3703b3b1545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ae228f60e4f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f15d4a24c449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f00f17561648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FOREFRONT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FOREFRONT HOLDINGS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4 636 477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1 149 296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−811 079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19 740 729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21 212 806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AARON MERRY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amerry@hotmail.com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989 903 012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