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24dd6b5d25544e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c432f15cb43477b"/>
  </p:sldMasterIdLst>
  <p:sldIdLst>
    <p:sldId xmlns:r="http://schemas.openxmlformats.org/officeDocument/2006/relationships" id="256" r:id="R429cc1ad19044b8d"/>
    <p:sldId xmlns:r="http://schemas.openxmlformats.org/officeDocument/2006/relationships" id="257" r:id="R07052b802ffb4bf2"/>
    <p:sldId xmlns:r="http://schemas.openxmlformats.org/officeDocument/2006/relationships" id="258" r:id="Rd3bf9e76948145ed"/>
    <p:sldId xmlns:r="http://schemas.openxmlformats.org/officeDocument/2006/relationships" id="259" r:id="R437201ffa7e44055"/>
    <p:sldId xmlns:r="http://schemas.openxmlformats.org/officeDocument/2006/relationships" id="260" r:id="Rbe569f30c2d44d22"/>
    <p:sldId xmlns:r="http://schemas.openxmlformats.org/officeDocument/2006/relationships" id="261" r:id="R0a949659478c4684"/>
    <p:sldId xmlns:r="http://schemas.openxmlformats.org/officeDocument/2006/relationships" id="262" r:id="Raf65aa64a5dc4b2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c432f15cb43477b" /><Relationship Type="http://schemas.openxmlformats.org/officeDocument/2006/relationships/slide" Target="/ppt/slides/slide1.xml" Id="R429cc1ad19044b8d" /><Relationship Type="http://schemas.openxmlformats.org/officeDocument/2006/relationships/slide" Target="/ppt/slides/slide2.xml" Id="R07052b802ffb4bf2" /><Relationship Type="http://schemas.openxmlformats.org/officeDocument/2006/relationships/slide" Target="/ppt/slides/slide3.xml" Id="Rd3bf9e76948145ed" /><Relationship Type="http://schemas.openxmlformats.org/officeDocument/2006/relationships/slide" Target="/ppt/slides/slide4.xml" Id="R437201ffa7e44055" /><Relationship Type="http://schemas.openxmlformats.org/officeDocument/2006/relationships/slide" Target="/ppt/slides/slide5.xml" Id="Rbe569f30c2d44d22" /><Relationship Type="http://schemas.openxmlformats.org/officeDocument/2006/relationships/slide" Target="/ppt/slides/slide6.xml" Id="R0a949659478c4684" /><Relationship Type="http://schemas.openxmlformats.org/officeDocument/2006/relationships/slide" Target="/ppt/slides/slide7.xml" Id="Raf65aa64a5dc4b2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8a15b1327e948f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0d7fd928384c82" /><Relationship Type="http://schemas.openxmlformats.org/officeDocument/2006/relationships/theme" Target="/ppt/slideMasters/theme/theme1.xml" Id="Re3dc25bcf3bf480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30d7fd928384c8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5f3e19a4204f4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a237b5958e46a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b4bfbfa1994c4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683144ee82459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74f94b6ecc437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2cb633784a467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058135c4b3422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BGN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BGN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BGN INVEST AS ble etablert [år] og holder til i Ålesund.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BGN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BGN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BGN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−1 906 401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−163 596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1 070 832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9 749 009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BGN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PIR AS  –  35,7 %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S. UGELSTAD INVEST AS  –  28,6 %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BRAGD AS  –  23,8 %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AURSNES DAG-ARNE  –  4,2 %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DYBVIK ASGEIR  –  4,2 %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CYGNUS HOLDING AS  –  2,1 %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BGN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Parkgata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6003 Ålesund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989 896 849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BGN INVEST AS</a:t>
            </a:r>
          </a:p>
        </p:txBody>
      </p:sp>
    </p:spTree>
  </p:cSld>
  <p:clrMapOvr>
    <a:masterClrMapping xmlns:a="http://schemas.openxmlformats.org/drawingml/2006/main"/>
  </p:clrMapOvr>
</p:sld>
</file>