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24a2997c4749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00161c3e94055"/>
  </p:sldMasterIdLst>
  <p:sldIdLst>
    <p:sldId xmlns:r="http://schemas.openxmlformats.org/officeDocument/2006/relationships" id="256" r:id="R5f131dd78654471b"/>
    <p:sldId xmlns:r="http://schemas.openxmlformats.org/officeDocument/2006/relationships" id="257" r:id="Rd47ef0195029400e"/>
    <p:sldId xmlns:r="http://schemas.openxmlformats.org/officeDocument/2006/relationships" id="258" r:id="Rfd6454b9ed7e47c3"/>
    <p:sldId xmlns:r="http://schemas.openxmlformats.org/officeDocument/2006/relationships" id="259" r:id="R748afd185b204e44"/>
    <p:sldId xmlns:r="http://schemas.openxmlformats.org/officeDocument/2006/relationships" id="260" r:id="Rec21773c7af54072"/>
    <p:sldId xmlns:r="http://schemas.openxmlformats.org/officeDocument/2006/relationships" id="261" r:id="R9e7cfda779104514"/>
    <p:sldId xmlns:r="http://schemas.openxmlformats.org/officeDocument/2006/relationships" id="262" r:id="R52634186bcc549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00161c3e94055" /><Relationship Type="http://schemas.openxmlformats.org/officeDocument/2006/relationships/slide" Target="/ppt/slides/slide1.xml" Id="R5f131dd78654471b" /><Relationship Type="http://schemas.openxmlformats.org/officeDocument/2006/relationships/slide" Target="/ppt/slides/slide2.xml" Id="Rd47ef0195029400e" /><Relationship Type="http://schemas.openxmlformats.org/officeDocument/2006/relationships/slide" Target="/ppt/slides/slide3.xml" Id="Rfd6454b9ed7e47c3" /><Relationship Type="http://schemas.openxmlformats.org/officeDocument/2006/relationships/slide" Target="/ppt/slides/slide4.xml" Id="R748afd185b204e44" /><Relationship Type="http://schemas.openxmlformats.org/officeDocument/2006/relationships/slide" Target="/ppt/slides/slide5.xml" Id="Rec21773c7af54072" /><Relationship Type="http://schemas.openxmlformats.org/officeDocument/2006/relationships/slide" Target="/ppt/slides/slide6.xml" Id="R9e7cfda779104514" /><Relationship Type="http://schemas.openxmlformats.org/officeDocument/2006/relationships/slide" Target="/ppt/slides/slide7.xml" Id="R52634186bcc549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c4144dbbb4c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5ed56dad04745" /><Relationship Type="http://schemas.openxmlformats.org/officeDocument/2006/relationships/theme" Target="/ppt/slideMasters/theme/theme1.xml" Id="Rdb5dab28cada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b5ed56dad047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772bf6f20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15cf244ac47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0cda04762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6bf13aeff46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e0b0b190745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92d53304f47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0c1bc4d2e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TIL 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TIL Å HOLDING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8 141 319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5 561 790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16 761 790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Svaddevegen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989 878 239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