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2ee9af51c4e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d3b2f9ab244492"/>
  </p:sldMasterIdLst>
  <p:sldIdLst>
    <p:sldId xmlns:r="http://schemas.openxmlformats.org/officeDocument/2006/relationships" id="256" r:id="R75a8a1e89c3e4da6"/>
    <p:sldId xmlns:r="http://schemas.openxmlformats.org/officeDocument/2006/relationships" id="257" r:id="Rda30705b82cb4a7c"/>
    <p:sldId xmlns:r="http://schemas.openxmlformats.org/officeDocument/2006/relationships" id="258" r:id="R9fe93753d14c47a4"/>
    <p:sldId xmlns:r="http://schemas.openxmlformats.org/officeDocument/2006/relationships" id="259" r:id="R04f3e475d4f04953"/>
    <p:sldId xmlns:r="http://schemas.openxmlformats.org/officeDocument/2006/relationships" id="260" r:id="R6481e48bb8204c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3b2f9ab244492" /><Relationship Type="http://schemas.openxmlformats.org/officeDocument/2006/relationships/slide" Target="/ppt/slides/slide1.xml" Id="R75a8a1e89c3e4da6" /><Relationship Type="http://schemas.openxmlformats.org/officeDocument/2006/relationships/slide" Target="/ppt/slides/slide2.xml" Id="Rda30705b82cb4a7c" /><Relationship Type="http://schemas.openxmlformats.org/officeDocument/2006/relationships/slide" Target="/ppt/slides/slide3.xml" Id="R9fe93753d14c47a4" /><Relationship Type="http://schemas.openxmlformats.org/officeDocument/2006/relationships/slide" Target="/ppt/slides/slide4.xml" Id="R04f3e475d4f04953" /><Relationship Type="http://schemas.openxmlformats.org/officeDocument/2006/relationships/slide" Target="/ppt/slides/slide5.xml" Id="R6481e48bb8204c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2d51781ab41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3896f0ca049d5" /><Relationship Type="http://schemas.openxmlformats.org/officeDocument/2006/relationships/theme" Target="/ppt/slideMasters/theme/theme1.xml" Id="Rbdd13e88989948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3896f0ca0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17a130ad34c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bb680544943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4cad0f9b14d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9dbd35bba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e6d8bde5749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INVEST LIMITED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INVEST LIMITED ble etablert [år] og holder til i Sw1h 0hw London.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 Victoria Street, Suite 112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Sw1h 0hw London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989 866 052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INVEST LIMITED</a:t>
            </a:r>
          </a:p>
        </p:txBody>
      </p:sp>
    </p:spTree>
  </p:cSld>
  <p:clrMapOvr>
    <a:masterClrMapping xmlns:a="http://schemas.openxmlformats.org/drawingml/2006/main"/>
  </p:clrMapOvr>
</p:sld>
</file>