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874a6db5d084b7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f3d9615e0434dd7"/>
  </p:sldMasterIdLst>
  <p:sldIdLst>
    <p:sldId xmlns:r="http://schemas.openxmlformats.org/officeDocument/2006/relationships" id="256" r:id="Red72e3eb9c4f4b67"/>
    <p:sldId xmlns:r="http://schemas.openxmlformats.org/officeDocument/2006/relationships" id="257" r:id="R54f4f81c3f1847be"/>
    <p:sldId xmlns:r="http://schemas.openxmlformats.org/officeDocument/2006/relationships" id="258" r:id="Rbae1050834e14e83"/>
    <p:sldId xmlns:r="http://schemas.openxmlformats.org/officeDocument/2006/relationships" id="259" r:id="R985aae7074af4b82"/>
    <p:sldId xmlns:r="http://schemas.openxmlformats.org/officeDocument/2006/relationships" id="260" r:id="Rfe8f0417cdeb45cb"/>
    <p:sldId xmlns:r="http://schemas.openxmlformats.org/officeDocument/2006/relationships" id="261" r:id="R4281a1ac0d55455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f3d9615e0434dd7" /><Relationship Type="http://schemas.openxmlformats.org/officeDocument/2006/relationships/slide" Target="/ppt/slides/slide1.xml" Id="Red72e3eb9c4f4b67" /><Relationship Type="http://schemas.openxmlformats.org/officeDocument/2006/relationships/slide" Target="/ppt/slides/slide2.xml" Id="R54f4f81c3f1847be" /><Relationship Type="http://schemas.openxmlformats.org/officeDocument/2006/relationships/slide" Target="/ppt/slides/slide3.xml" Id="Rbae1050834e14e83" /><Relationship Type="http://schemas.openxmlformats.org/officeDocument/2006/relationships/slide" Target="/ppt/slides/slide4.xml" Id="R985aae7074af4b82" /><Relationship Type="http://schemas.openxmlformats.org/officeDocument/2006/relationships/slide" Target="/ppt/slides/slide5.xml" Id="Rfe8f0417cdeb45cb" /><Relationship Type="http://schemas.openxmlformats.org/officeDocument/2006/relationships/slide" Target="/ppt/slides/slide6.xml" Id="R4281a1ac0d55455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c484a1adaa343f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15d0bc5e344a60" /><Relationship Type="http://schemas.openxmlformats.org/officeDocument/2006/relationships/theme" Target="/ppt/slideMasters/theme/theme1.xml" Id="R31e0ae0de7bd477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d15d0bc5e344a6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e3abff3af244c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c96435720d4a3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1c3b623b4c453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cdada84ed7450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03c3d1291c421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3fb726227e41f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PARANOIA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PARANOIA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PARANOIA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PARANOIA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PARANOIA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PARANOIA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RENNESTRAUM LINDA H  –  21,0 %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RENNESTRAUM NILS HARALD  –  21,0 %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  –  19,4 %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RENNESTRAUM ESPEN  –  19,4 %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RENNESTRAUM THOMAS  –  19,4 %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PARANOIA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989 851 969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PARANOIA AS</a:t>
            </a:r>
          </a:p>
        </p:txBody>
      </p:sp>
    </p:spTree>
  </p:cSld>
  <p:clrMapOvr>
    <a:masterClrMapping xmlns:a="http://schemas.openxmlformats.org/drawingml/2006/main"/>
  </p:clrMapOvr>
</p:sld>
</file>