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bd16d1afc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2d6a8c15e4c0d"/>
  </p:sldMasterIdLst>
  <p:sldIdLst>
    <p:sldId xmlns:r="http://schemas.openxmlformats.org/officeDocument/2006/relationships" id="256" r:id="Rb466c9d14ae44818"/>
    <p:sldId xmlns:r="http://schemas.openxmlformats.org/officeDocument/2006/relationships" id="257" r:id="R1f1296166f604f83"/>
    <p:sldId xmlns:r="http://schemas.openxmlformats.org/officeDocument/2006/relationships" id="258" r:id="R6034b682eccf4946"/>
    <p:sldId xmlns:r="http://schemas.openxmlformats.org/officeDocument/2006/relationships" id="259" r:id="R6eb9b91e6c7e4eab"/>
    <p:sldId xmlns:r="http://schemas.openxmlformats.org/officeDocument/2006/relationships" id="260" r:id="R43e9e69efaa84cca"/>
    <p:sldId xmlns:r="http://schemas.openxmlformats.org/officeDocument/2006/relationships" id="261" r:id="Rc8affb227f5b471b"/>
    <p:sldId xmlns:r="http://schemas.openxmlformats.org/officeDocument/2006/relationships" id="262" r:id="R9332a7a9d185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2d6a8c15e4c0d" /><Relationship Type="http://schemas.openxmlformats.org/officeDocument/2006/relationships/slide" Target="/ppt/slides/slide1.xml" Id="Rb466c9d14ae44818" /><Relationship Type="http://schemas.openxmlformats.org/officeDocument/2006/relationships/slide" Target="/ppt/slides/slide2.xml" Id="R1f1296166f604f83" /><Relationship Type="http://schemas.openxmlformats.org/officeDocument/2006/relationships/slide" Target="/ppt/slides/slide3.xml" Id="R6034b682eccf4946" /><Relationship Type="http://schemas.openxmlformats.org/officeDocument/2006/relationships/slide" Target="/ppt/slides/slide4.xml" Id="R6eb9b91e6c7e4eab" /><Relationship Type="http://schemas.openxmlformats.org/officeDocument/2006/relationships/slide" Target="/ppt/slides/slide5.xml" Id="R43e9e69efaa84cca" /><Relationship Type="http://schemas.openxmlformats.org/officeDocument/2006/relationships/slide" Target="/ppt/slides/slide6.xml" Id="Rc8affb227f5b471b" /><Relationship Type="http://schemas.openxmlformats.org/officeDocument/2006/relationships/slide" Target="/ppt/slides/slide7.xml" Id="R9332a7a9d185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462e87135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23b1b9e794698" /><Relationship Type="http://schemas.openxmlformats.org/officeDocument/2006/relationships/theme" Target="/ppt/slideMasters/theme/theme1.xml" Id="R86d3b97c7399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23b1b9e7946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1a4d0ad548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05ca8b24845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f91c4128e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b5ea1252f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635cf291c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caf826ed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81f082254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245 569 000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NEUMÜLLER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