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3d5f1bdc5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5459c6d794d2d"/>
  </p:sldMasterIdLst>
  <p:sldIdLst>
    <p:sldId xmlns:r="http://schemas.openxmlformats.org/officeDocument/2006/relationships" id="256" r:id="R977db3fd8ef5441b"/>
    <p:sldId xmlns:r="http://schemas.openxmlformats.org/officeDocument/2006/relationships" id="257" r:id="Rc7e393dfe2634964"/>
    <p:sldId xmlns:r="http://schemas.openxmlformats.org/officeDocument/2006/relationships" id="258" r:id="R7b2f1aac8b5841c8"/>
    <p:sldId xmlns:r="http://schemas.openxmlformats.org/officeDocument/2006/relationships" id="259" r:id="R8e290012b6e94bf5"/>
    <p:sldId xmlns:r="http://schemas.openxmlformats.org/officeDocument/2006/relationships" id="260" r:id="R8c2d2c368b994538"/>
    <p:sldId xmlns:r="http://schemas.openxmlformats.org/officeDocument/2006/relationships" id="261" r:id="Rd1ede66fbbe74942"/>
    <p:sldId xmlns:r="http://schemas.openxmlformats.org/officeDocument/2006/relationships" id="262" r:id="R7121a6d816f7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5459c6d794d2d" /><Relationship Type="http://schemas.openxmlformats.org/officeDocument/2006/relationships/slide" Target="/ppt/slides/slide1.xml" Id="R977db3fd8ef5441b" /><Relationship Type="http://schemas.openxmlformats.org/officeDocument/2006/relationships/slide" Target="/ppt/slides/slide2.xml" Id="Rc7e393dfe2634964" /><Relationship Type="http://schemas.openxmlformats.org/officeDocument/2006/relationships/slide" Target="/ppt/slides/slide3.xml" Id="R7b2f1aac8b5841c8" /><Relationship Type="http://schemas.openxmlformats.org/officeDocument/2006/relationships/slide" Target="/ppt/slides/slide4.xml" Id="R8e290012b6e94bf5" /><Relationship Type="http://schemas.openxmlformats.org/officeDocument/2006/relationships/slide" Target="/ppt/slides/slide5.xml" Id="R8c2d2c368b994538" /><Relationship Type="http://schemas.openxmlformats.org/officeDocument/2006/relationships/slide" Target="/ppt/slides/slide6.xml" Id="Rd1ede66fbbe74942" /><Relationship Type="http://schemas.openxmlformats.org/officeDocument/2006/relationships/slide" Target="/ppt/slides/slide7.xml" Id="R7121a6d816f7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22d1e718f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67986bcb4156" /><Relationship Type="http://schemas.openxmlformats.org/officeDocument/2006/relationships/theme" Target="/ppt/slideMasters/theme/theme1.xml" Id="Ra396ef8dea82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167986bcb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1e45d6ea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5c57fd5c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e804b064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3feb34f8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607ff154d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74111ae0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83017a01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GRANBY JOSTEIN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SIGURD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ELLEN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