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3a2e051a744d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7bfd3bc45d4ca0"/>
  </p:sldMasterIdLst>
  <p:sldIdLst>
    <p:sldId xmlns:r="http://schemas.openxmlformats.org/officeDocument/2006/relationships" id="256" r:id="R22531c7bf3a748d4"/>
    <p:sldId xmlns:r="http://schemas.openxmlformats.org/officeDocument/2006/relationships" id="257" r:id="R7f7bb625110f46a8"/>
    <p:sldId xmlns:r="http://schemas.openxmlformats.org/officeDocument/2006/relationships" id="258" r:id="Ra148979d25eb4146"/>
    <p:sldId xmlns:r="http://schemas.openxmlformats.org/officeDocument/2006/relationships" id="259" r:id="R2c9c139630b549df"/>
    <p:sldId xmlns:r="http://schemas.openxmlformats.org/officeDocument/2006/relationships" id="260" r:id="Rb26aacca83ce4d83"/>
    <p:sldId xmlns:r="http://schemas.openxmlformats.org/officeDocument/2006/relationships" id="261" r:id="Rc85858d99f8446dc"/>
    <p:sldId xmlns:r="http://schemas.openxmlformats.org/officeDocument/2006/relationships" id="262" r:id="R71d3e6a94bb74f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7bfd3bc45d4ca0" /><Relationship Type="http://schemas.openxmlformats.org/officeDocument/2006/relationships/slide" Target="/ppt/slides/slide1.xml" Id="R22531c7bf3a748d4" /><Relationship Type="http://schemas.openxmlformats.org/officeDocument/2006/relationships/slide" Target="/ppt/slides/slide2.xml" Id="R7f7bb625110f46a8" /><Relationship Type="http://schemas.openxmlformats.org/officeDocument/2006/relationships/slide" Target="/ppt/slides/slide3.xml" Id="Ra148979d25eb4146" /><Relationship Type="http://schemas.openxmlformats.org/officeDocument/2006/relationships/slide" Target="/ppt/slides/slide4.xml" Id="R2c9c139630b549df" /><Relationship Type="http://schemas.openxmlformats.org/officeDocument/2006/relationships/slide" Target="/ppt/slides/slide5.xml" Id="Rb26aacca83ce4d83" /><Relationship Type="http://schemas.openxmlformats.org/officeDocument/2006/relationships/slide" Target="/ppt/slides/slide6.xml" Id="Rc85858d99f8446dc" /><Relationship Type="http://schemas.openxmlformats.org/officeDocument/2006/relationships/slide" Target="/ppt/slides/slide7.xml" Id="R71d3e6a94bb74f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5d9664bd304b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880531a064feb" /><Relationship Type="http://schemas.openxmlformats.org/officeDocument/2006/relationships/theme" Target="/ppt/slideMasters/theme/theme1.xml" Id="R4e872a44a9274c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9880531a064f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5181817ae41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7d65d976e4c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2d0bbbc8a4b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aa35069bc44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f119a111a4c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9876c193d49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263d7187741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R.A.TRANSPORT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R.A.TRANSPORT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R.A.TRANSPORT AS ble etablert [år] og holder til i Løken.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R.A.TRANSPORT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R.A.TRANSPORT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R.A.TRANSPORT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3 143 316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−340 656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882 896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R.A.TRANSPORT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TROVÅG NILS HENRY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ALFSTAD SVEIN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R.A.TRANSPORT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Autenveien 168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1960 Løken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nilstrov@online.no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989 822 144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R.A.TRANSPORT AS</a:t>
            </a:r>
          </a:p>
        </p:txBody>
      </p:sp>
    </p:spTree>
  </p:cSld>
  <p:clrMapOvr>
    <a:masterClrMapping xmlns:a="http://schemas.openxmlformats.org/drawingml/2006/main"/>
  </p:clrMapOvr>
</p:sld>
</file>