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f21c2a1e2f4b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ea3510d3644d30"/>
  </p:sldMasterIdLst>
  <p:sldIdLst>
    <p:sldId xmlns:r="http://schemas.openxmlformats.org/officeDocument/2006/relationships" id="256" r:id="R5a0f4f9970544d84"/>
    <p:sldId xmlns:r="http://schemas.openxmlformats.org/officeDocument/2006/relationships" id="257" r:id="Rd1c59a0ac10a4f92"/>
    <p:sldId xmlns:r="http://schemas.openxmlformats.org/officeDocument/2006/relationships" id="258" r:id="R8a24a9b554d64e4e"/>
    <p:sldId xmlns:r="http://schemas.openxmlformats.org/officeDocument/2006/relationships" id="259" r:id="Rfbeb94b7e3314c70"/>
    <p:sldId xmlns:r="http://schemas.openxmlformats.org/officeDocument/2006/relationships" id="260" r:id="Rfb6d3b4b9c654e0b"/>
    <p:sldId xmlns:r="http://schemas.openxmlformats.org/officeDocument/2006/relationships" id="261" r:id="R52afd155f37a4c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a3510d3644d30" /><Relationship Type="http://schemas.openxmlformats.org/officeDocument/2006/relationships/slide" Target="/ppt/slides/slide1.xml" Id="R5a0f4f9970544d84" /><Relationship Type="http://schemas.openxmlformats.org/officeDocument/2006/relationships/slide" Target="/ppt/slides/slide2.xml" Id="Rd1c59a0ac10a4f92" /><Relationship Type="http://schemas.openxmlformats.org/officeDocument/2006/relationships/slide" Target="/ppt/slides/slide3.xml" Id="R8a24a9b554d64e4e" /><Relationship Type="http://schemas.openxmlformats.org/officeDocument/2006/relationships/slide" Target="/ppt/slides/slide4.xml" Id="Rfbeb94b7e3314c70" /><Relationship Type="http://schemas.openxmlformats.org/officeDocument/2006/relationships/slide" Target="/ppt/slides/slide5.xml" Id="Rfb6d3b4b9c654e0b" /><Relationship Type="http://schemas.openxmlformats.org/officeDocument/2006/relationships/slide" Target="/ppt/slides/slide6.xml" Id="R52afd155f37a4c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b9a4e33b0b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197d901984fe9" /><Relationship Type="http://schemas.openxmlformats.org/officeDocument/2006/relationships/theme" Target="/ppt/slideMasters/theme/theme1.xml" Id="Rb35f96dbade74b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8197d90198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6d3c343be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c2d9b83c345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662dabd93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0278e2e15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478da9fa34e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936dbe9034d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R.A.TRANSPORT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R.A.TRANSPORT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R.A.TRANSPORT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R.A.TRANSPORT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R.A.TRANSPORT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R.A.TRANSPORT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Autenveien 168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1960 Løken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nilstrov@online.no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989 822 144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R.A.TRANSPORT AS</a:t>
            </a:r>
          </a:p>
        </p:txBody>
      </p:sp>
    </p:spTree>
  </p:cSld>
  <p:clrMapOvr>
    <a:masterClrMapping xmlns:a="http://schemas.openxmlformats.org/drawingml/2006/main"/>
  </p:clrMapOvr>
</p:sld>
</file>