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f1a1f1386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abb0e1fe54324"/>
  </p:sldMasterIdLst>
  <p:sldIdLst>
    <p:sldId xmlns:r="http://schemas.openxmlformats.org/officeDocument/2006/relationships" id="256" r:id="Ra8fe4a5ca0084efd"/>
    <p:sldId xmlns:r="http://schemas.openxmlformats.org/officeDocument/2006/relationships" id="257" r:id="R5b4cb94750874001"/>
    <p:sldId xmlns:r="http://schemas.openxmlformats.org/officeDocument/2006/relationships" id="258" r:id="Rff168fd26da54680"/>
    <p:sldId xmlns:r="http://schemas.openxmlformats.org/officeDocument/2006/relationships" id="259" r:id="Rfa9e96fb53a74108"/>
    <p:sldId xmlns:r="http://schemas.openxmlformats.org/officeDocument/2006/relationships" id="260" r:id="R0287167e413145a3"/>
    <p:sldId xmlns:r="http://schemas.openxmlformats.org/officeDocument/2006/relationships" id="261" r:id="Rb999d95f30914f93"/>
    <p:sldId xmlns:r="http://schemas.openxmlformats.org/officeDocument/2006/relationships" id="262" r:id="Rd2aebe05e0d1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abb0e1fe54324" /><Relationship Type="http://schemas.openxmlformats.org/officeDocument/2006/relationships/slide" Target="/ppt/slides/slide1.xml" Id="Ra8fe4a5ca0084efd" /><Relationship Type="http://schemas.openxmlformats.org/officeDocument/2006/relationships/slide" Target="/ppt/slides/slide2.xml" Id="R5b4cb94750874001" /><Relationship Type="http://schemas.openxmlformats.org/officeDocument/2006/relationships/slide" Target="/ppt/slides/slide3.xml" Id="Rff168fd26da54680" /><Relationship Type="http://schemas.openxmlformats.org/officeDocument/2006/relationships/slide" Target="/ppt/slides/slide4.xml" Id="Rfa9e96fb53a74108" /><Relationship Type="http://schemas.openxmlformats.org/officeDocument/2006/relationships/slide" Target="/ppt/slides/slide5.xml" Id="R0287167e413145a3" /><Relationship Type="http://schemas.openxmlformats.org/officeDocument/2006/relationships/slide" Target="/ppt/slides/slide6.xml" Id="Rb999d95f30914f93" /><Relationship Type="http://schemas.openxmlformats.org/officeDocument/2006/relationships/slide" Target="/ppt/slides/slide7.xml" Id="Rd2aebe05e0d1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489d4f397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1eb1046d4c05" /><Relationship Type="http://schemas.openxmlformats.org/officeDocument/2006/relationships/theme" Target="/ppt/slideMasters/theme/theme1.xml" Id="R578a7e94c709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291eb1046d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930b56b6e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8999951bc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23515c7ff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a0557c1143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20ff1971e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a4ea29d8d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9ed65e42b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R2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8 974 006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TORE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OTTINSEN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MAUDE WENCHE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 GRUPPEN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 PER GUSTAV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989 816 462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 ØKONOMI AS</a:t>
            </a:r>
          </a:p>
        </p:txBody>
      </p:sp>
    </p:spTree>
  </p:cSld>
  <p:clrMapOvr>
    <a:masterClrMapping xmlns:a="http://schemas.openxmlformats.org/drawingml/2006/main"/>
  </p:clrMapOvr>
</p:sld>
</file>