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794173211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04e9dfb3f433d"/>
  </p:sldMasterIdLst>
  <p:sldIdLst>
    <p:sldId xmlns:r="http://schemas.openxmlformats.org/officeDocument/2006/relationships" id="256" r:id="R31456df8680c40b1"/>
    <p:sldId xmlns:r="http://schemas.openxmlformats.org/officeDocument/2006/relationships" id="257" r:id="Ra51beb8023464f45"/>
    <p:sldId xmlns:r="http://schemas.openxmlformats.org/officeDocument/2006/relationships" id="258" r:id="Re55e16255ed044cd"/>
    <p:sldId xmlns:r="http://schemas.openxmlformats.org/officeDocument/2006/relationships" id="259" r:id="R0127d40218a247f7"/>
    <p:sldId xmlns:r="http://schemas.openxmlformats.org/officeDocument/2006/relationships" id="260" r:id="R23eef4c67b6b4bb9"/>
    <p:sldId xmlns:r="http://schemas.openxmlformats.org/officeDocument/2006/relationships" id="261" r:id="R6347f77cc3be4aae"/>
    <p:sldId xmlns:r="http://schemas.openxmlformats.org/officeDocument/2006/relationships" id="262" r:id="R6241e8cff72a4e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04e9dfb3f433d" /><Relationship Type="http://schemas.openxmlformats.org/officeDocument/2006/relationships/slide" Target="/ppt/slides/slide1.xml" Id="R31456df8680c40b1" /><Relationship Type="http://schemas.openxmlformats.org/officeDocument/2006/relationships/slide" Target="/ppt/slides/slide2.xml" Id="Ra51beb8023464f45" /><Relationship Type="http://schemas.openxmlformats.org/officeDocument/2006/relationships/slide" Target="/ppt/slides/slide3.xml" Id="Re55e16255ed044cd" /><Relationship Type="http://schemas.openxmlformats.org/officeDocument/2006/relationships/slide" Target="/ppt/slides/slide4.xml" Id="R0127d40218a247f7" /><Relationship Type="http://schemas.openxmlformats.org/officeDocument/2006/relationships/slide" Target="/ppt/slides/slide5.xml" Id="R23eef4c67b6b4bb9" /><Relationship Type="http://schemas.openxmlformats.org/officeDocument/2006/relationships/slide" Target="/ppt/slides/slide6.xml" Id="R6347f77cc3be4aae" /><Relationship Type="http://schemas.openxmlformats.org/officeDocument/2006/relationships/slide" Target="/ppt/slides/slide7.xml" Id="R6241e8cff72a4e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ee89787b0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f4f0993a0458f" /><Relationship Type="http://schemas.openxmlformats.org/officeDocument/2006/relationships/theme" Target="/ppt/slideMasters/theme/theme1.xml" Id="R8039c2888b82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f4f0993a045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57586bd0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8afb68b914a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eec50668d4a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5fde1f5e846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4e93fb48b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d1723b1cf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d2acba474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