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74b41eb3a345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4037929d5f4139"/>
  </p:sldMasterIdLst>
  <p:sldIdLst>
    <p:sldId xmlns:r="http://schemas.openxmlformats.org/officeDocument/2006/relationships" id="256" r:id="R29c7434f95cc4f73"/>
    <p:sldId xmlns:r="http://schemas.openxmlformats.org/officeDocument/2006/relationships" id="257" r:id="R45b8a8ae8e8a4eec"/>
    <p:sldId xmlns:r="http://schemas.openxmlformats.org/officeDocument/2006/relationships" id="258" r:id="R59273aba8f13438d"/>
    <p:sldId xmlns:r="http://schemas.openxmlformats.org/officeDocument/2006/relationships" id="259" r:id="Rcf98cbb5d67d465c"/>
    <p:sldId xmlns:r="http://schemas.openxmlformats.org/officeDocument/2006/relationships" id="260" r:id="R0ccbb1eaf6664a6d"/>
    <p:sldId xmlns:r="http://schemas.openxmlformats.org/officeDocument/2006/relationships" id="261" r:id="R24edb9a3959341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4037929d5f4139" /><Relationship Type="http://schemas.openxmlformats.org/officeDocument/2006/relationships/slide" Target="/ppt/slides/slide1.xml" Id="R29c7434f95cc4f73" /><Relationship Type="http://schemas.openxmlformats.org/officeDocument/2006/relationships/slide" Target="/ppt/slides/slide2.xml" Id="R45b8a8ae8e8a4eec" /><Relationship Type="http://schemas.openxmlformats.org/officeDocument/2006/relationships/slide" Target="/ppt/slides/slide3.xml" Id="R59273aba8f13438d" /><Relationship Type="http://schemas.openxmlformats.org/officeDocument/2006/relationships/slide" Target="/ppt/slides/slide4.xml" Id="Rcf98cbb5d67d465c" /><Relationship Type="http://schemas.openxmlformats.org/officeDocument/2006/relationships/slide" Target="/ppt/slides/slide5.xml" Id="R0ccbb1eaf6664a6d" /><Relationship Type="http://schemas.openxmlformats.org/officeDocument/2006/relationships/slide" Target="/ppt/slides/slide6.xml" Id="R24edb9a3959341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5244ac1db24e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ce501d0174819" /><Relationship Type="http://schemas.openxmlformats.org/officeDocument/2006/relationships/theme" Target="/ppt/slideMasters/theme/theme1.xml" Id="R90c65b3ae32b47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7ce501d01748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d81d15a9ab41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9980b184224b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75ece7b6545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5696ac2a4f4e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7a260e9304d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d21fe1c1946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HEIMDAL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Knud Holms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989 774 697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