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01e3885c1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f46e626e443a4"/>
  </p:sldMasterIdLst>
  <p:sldIdLst>
    <p:sldId xmlns:r="http://schemas.openxmlformats.org/officeDocument/2006/relationships" id="256" r:id="R199c9a1455a74887"/>
    <p:sldId xmlns:r="http://schemas.openxmlformats.org/officeDocument/2006/relationships" id="257" r:id="Ra579fff47ca14dbe"/>
    <p:sldId xmlns:r="http://schemas.openxmlformats.org/officeDocument/2006/relationships" id="258" r:id="Rf3b358ad82b74ae7"/>
    <p:sldId xmlns:r="http://schemas.openxmlformats.org/officeDocument/2006/relationships" id="259" r:id="R7dc1f16307e3425c"/>
    <p:sldId xmlns:r="http://schemas.openxmlformats.org/officeDocument/2006/relationships" id="260" r:id="R0c0913863f69456b"/>
    <p:sldId xmlns:r="http://schemas.openxmlformats.org/officeDocument/2006/relationships" id="261" r:id="R3e74e0aac80348dc"/>
    <p:sldId xmlns:r="http://schemas.openxmlformats.org/officeDocument/2006/relationships" id="262" r:id="R316dc183ab8e49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f46e626e443a4" /><Relationship Type="http://schemas.openxmlformats.org/officeDocument/2006/relationships/slide" Target="/ppt/slides/slide1.xml" Id="R199c9a1455a74887" /><Relationship Type="http://schemas.openxmlformats.org/officeDocument/2006/relationships/slide" Target="/ppt/slides/slide2.xml" Id="Ra579fff47ca14dbe" /><Relationship Type="http://schemas.openxmlformats.org/officeDocument/2006/relationships/slide" Target="/ppt/slides/slide3.xml" Id="Rf3b358ad82b74ae7" /><Relationship Type="http://schemas.openxmlformats.org/officeDocument/2006/relationships/slide" Target="/ppt/slides/slide4.xml" Id="R7dc1f16307e3425c" /><Relationship Type="http://schemas.openxmlformats.org/officeDocument/2006/relationships/slide" Target="/ppt/slides/slide5.xml" Id="R0c0913863f69456b" /><Relationship Type="http://schemas.openxmlformats.org/officeDocument/2006/relationships/slide" Target="/ppt/slides/slide6.xml" Id="R3e74e0aac80348dc" /><Relationship Type="http://schemas.openxmlformats.org/officeDocument/2006/relationships/slide" Target="/ppt/slides/slide7.xml" Id="R316dc183ab8e49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0bc1b3949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8c31c51704be2" /><Relationship Type="http://schemas.openxmlformats.org/officeDocument/2006/relationships/theme" Target="/ppt/slideMasters/theme/theme1.xml" Id="Rd1f98580b20f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8c31c5170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4131d04a1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ef9b0454c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a54affbef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b5fa1d4b4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4b23db0c4c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cf72754eb4b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a88e8f25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KRONPRINSENSGT.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KRONPRINSENSGT. INVEST AS ble etablert [år] og holder til i Brekkestø.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3 513 865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5 813 632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Justøyveien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4780 Brekkestø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989 774 271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KRONPRINSENSGT. INVEST AS</a:t>
            </a:r>
          </a:p>
        </p:txBody>
      </p:sp>
    </p:spTree>
  </p:cSld>
  <p:clrMapOvr>
    <a:masterClrMapping xmlns:a="http://schemas.openxmlformats.org/drawingml/2006/main"/>
  </p:clrMapOvr>
</p:sld>
</file>