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abc9bde2b541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d5b96f12314240"/>
  </p:sldMasterIdLst>
  <p:sldIdLst>
    <p:sldId xmlns:r="http://schemas.openxmlformats.org/officeDocument/2006/relationships" id="256" r:id="R4873974851154a51"/>
    <p:sldId xmlns:r="http://schemas.openxmlformats.org/officeDocument/2006/relationships" id="257" r:id="R13e7a0469b684740"/>
    <p:sldId xmlns:r="http://schemas.openxmlformats.org/officeDocument/2006/relationships" id="258" r:id="R91cbfb1e9b3e4340"/>
    <p:sldId xmlns:r="http://schemas.openxmlformats.org/officeDocument/2006/relationships" id="259" r:id="R36ccc71dfed4469e"/>
    <p:sldId xmlns:r="http://schemas.openxmlformats.org/officeDocument/2006/relationships" id="260" r:id="R57909716dc524069"/>
    <p:sldId xmlns:r="http://schemas.openxmlformats.org/officeDocument/2006/relationships" id="261" r:id="Rae33e35b005b4b1b"/>
    <p:sldId xmlns:r="http://schemas.openxmlformats.org/officeDocument/2006/relationships" id="262" r:id="R017adbeca2ed4f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d5b96f12314240" /><Relationship Type="http://schemas.openxmlformats.org/officeDocument/2006/relationships/slide" Target="/ppt/slides/slide1.xml" Id="R4873974851154a51" /><Relationship Type="http://schemas.openxmlformats.org/officeDocument/2006/relationships/slide" Target="/ppt/slides/slide2.xml" Id="R13e7a0469b684740" /><Relationship Type="http://schemas.openxmlformats.org/officeDocument/2006/relationships/slide" Target="/ppt/slides/slide3.xml" Id="R91cbfb1e9b3e4340" /><Relationship Type="http://schemas.openxmlformats.org/officeDocument/2006/relationships/slide" Target="/ppt/slides/slide4.xml" Id="R36ccc71dfed4469e" /><Relationship Type="http://schemas.openxmlformats.org/officeDocument/2006/relationships/slide" Target="/ppt/slides/slide5.xml" Id="R57909716dc524069" /><Relationship Type="http://schemas.openxmlformats.org/officeDocument/2006/relationships/slide" Target="/ppt/slides/slide6.xml" Id="Rae33e35b005b4b1b" /><Relationship Type="http://schemas.openxmlformats.org/officeDocument/2006/relationships/slide" Target="/ppt/slides/slide7.xml" Id="R017adbeca2ed4f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a9a197d3be42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86f8c022db4a3d" /><Relationship Type="http://schemas.openxmlformats.org/officeDocument/2006/relationships/theme" Target="/ppt/slideMasters/theme/theme1.xml" Id="Rf8c9320ab1f44f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86f8c022db4a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11ae11824c43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9618e12c1b4e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115e7d719941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48563910e649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8362c3a3a54d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8f6bc2f0a44e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3d2bf0bd294d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KRONPRINSENSGT.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KRONPRINSENSGT. INVEST AS ble etablert [år] og holder til i Brekkestø.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1 831 156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7 438 203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7 686 169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ARVE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Justøyveien 244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4780 Brekkestø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989 774 271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