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a748d6e9d44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689f7fde94611"/>
  </p:sldMasterIdLst>
  <p:sldIdLst>
    <p:sldId xmlns:r="http://schemas.openxmlformats.org/officeDocument/2006/relationships" id="256" r:id="R40f068244e7d4ce3"/>
    <p:sldId xmlns:r="http://schemas.openxmlformats.org/officeDocument/2006/relationships" id="257" r:id="Re40327370b294b4c"/>
    <p:sldId xmlns:r="http://schemas.openxmlformats.org/officeDocument/2006/relationships" id="258" r:id="R0d42592d500c45bd"/>
    <p:sldId xmlns:r="http://schemas.openxmlformats.org/officeDocument/2006/relationships" id="259" r:id="R4becf799ea634935"/>
    <p:sldId xmlns:r="http://schemas.openxmlformats.org/officeDocument/2006/relationships" id="260" r:id="R0566449e031d499c"/>
    <p:sldId xmlns:r="http://schemas.openxmlformats.org/officeDocument/2006/relationships" id="261" r:id="R7cd48b530099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689f7fde94611" /><Relationship Type="http://schemas.openxmlformats.org/officeDocument/2006/relationships/slide" Target="/ppt/slides/slide1.xml" Id="R40f068244e7d4ce3" /><Relationship Type="http://schemas.openxmlformats.org/officeDocument/2006/relationships/slide" Target="/ppt/slides/slide2.xml" Id="Re40327370b294b4c" /><Relationship Type="http://schemas.openxmlformats.org/officeDocument/2006/relationships/slide" Target="/ppt/slides/slide3.xml" Id="R0d42592d500c45bd" /><Relationship Type="http://schemas.openxmlformats.org/officeDocument/2006/relationships/slide" Target="/ppt/slides/slide4.xml" Id="R4becf799ea634935" /><Relationship Type="http://schemas.openxmlformats.org/officeDocument/2006/relationships/slide" Target="/ppt/slides/slide5.xml" Id="R0566449e031d499c" /><Relationship Type="http://schemas.openxmlformats.org/officeDocument/2006/relationships/slide" Target="/ppt/slides/slide6.xml" Id="R7cd48b530099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daabd25d7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9555e410e4849" /><Relationship Type="http://schemas.openxmlformats.org/officeDocument/2006/relationships/theme" Target="/ppt/slideMasters/theme/theme1.xml" Id="R15c9a0778599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99555e410e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7e50e6535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0c7213ea1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3582f400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260cb0e4c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ec22b08d2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22b72a324d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