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d8b6a975d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d4513a62db4f79"/>
  </p:sldMasterIdLst>
  <p:sldIdLst>
    <p:sldId xmlns:r="http://schemas.openxmlformats.org/officeDocument/2006/relationships" id="256" r:id="R7c8c141539654d07"/>
    <p:sldId xmlns:r="http://schemas.openxmlformats.org/officeDocument/2006/relationships" id="257" r:id="R9cef27d635f64040"/>
    <p:sldId xmlns:r="http://schemas.openxmlformats.org/officeDocument/2006/relationships" id="258" r:id="R56fb4cf4461f4dd8"/>
    <p:sldId xmlns:r="http://schemas.openxmlformats.org/officeDocument/2006/relationships" id="259" r:id="Rb8cbae63762541ad"/>
    <p:sldId xmlns:r="http://schemas.openxmlformats.org/officeDocument/2006/relationships" id="260" r:id="R5aebd4ef3ee748d3"/>
    <p:sldId xmlns:r="http://schemas.openxmlformats.org/officeDocument/2006/relationships" id="261" r:id="R4dca186870204e91"/>
    <p:sldId xmlns:r="http://schemas.openxmlformats.org/officeDocument/2006/relationships" id="262" r:id="R008501459d8142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4513a62db4f79" /><Relationship Type="http://schemas.openxmlformats.org/officeDocument/2006/relationships/slide" Target="/ppt/slides/slide1.xml" Id="R7c8c141539654d07" /><Relationship Type="http://schemas.openxmlformats.org/officeDocument/2006/relationships/slide" Target="/ppt/slides/slide2.xml" Id="R9cef27d635f64040" /><Relationship Type="http://schemas.openxmlformats.org/officeDocument/2006/relationships/slide" Target="/ppt/slides/slide3.xml" Id="R56fb4cf4461f4dd8" /><Relationship Type="http://schemas.openxmlformats.org/officeDocument/2006/relationships/slide" Target="/ppt/slides/slide4.xml" Id="Rb8cbae63762541ad" /><Relationship Type="http://schemas.openxmlformats.org/officeDocument/2006/relationships/slide" Target="/ppt/slides/slide5.xml" Id="R5aebd4ef3ee748d3" /><Relationship Type="http://schemas.openxmlformats.org/officeDocument/2006/relationships/slide" Target="/ppt/slides/slide6.xml" Id="R4dca186870204e91" /><Relationship Type="http://schemas.openxmlformats.org/officeDocument/2006/relationships/slide" Target="/ppt/slides/slide7.xml" Id="R008501459d8142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c43db75ec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db32629b64971" /><Relationship Type="http://schemas.openxmlformats.org/officeDocument/2006/relationships/theme" Target="/ppt/slideMasters/theme/theme1.xml" Id="R96359a8200b7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db32629b6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f7d0e7e57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faab89191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63d688030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e603aa8f2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8f40006e2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0a1c7a7cb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d2885767b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Hunnedalsvegen 3231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post@byrkjedalstuent.no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