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0f9add84d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0f46b673f45e8"/>
  </p:sldMasterIdLst>
  <p:sldIdLst>
    <p:sldId xmlns:r="http://schemas.openxmlformats.org/officeDocument/2006/relationships" id="256" r:id="Raac5ff826ed443ce"/>
    <p:sldId xmlns:r="http://schemas.openxmlformats.org/officeDocument/2006/relationships" id="257" r:id="R94aa27af629741ef"/>
    <p:sldId xmlns:r="http://schemas.openxmlformats.org/officeDocument/2006/relationships" id="258" r:id="R05bffcd6da5141c9"/>
    <p:sldId xmlns:r="http://schemas.openxmlformats.org/officeDocument/2006/relationships" id="259" r:id="Rd2909274ce624222"/>
    <p:sldId xmlns:r="http://schemas.openxmlformats.org/officeDocument/2006/relationships" id="260" r:id="Rf1b72612efa7476e"/>
    <p:sldId xmlns:r="http://schemas.openxmlformats.org/officeDocument/2006/relationships" id="261" r:id="Rd37a108a5cb6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0f46b673f45e8" /><Relationship Type="http://schemas.openxmlformats.org/officeDocument/2006/relationships/slide" Target="/ppt/slides/slide1.xml" Id="Raac5ff826ed443ce" /><Relationship Type="http://schemas.openxmlformats.org/officeDocument/2006/relationships/slide" Target="/ppt/slides/slide2.xml" Id="R94aa27af629741ef" /><Relationship Type="http://schemas.openxmlformats.org/officeDocument/2006/relationships/slide" Target="/ppt/slides/slide3.xml" Id="R05bffcd6da5141c9" /><Relationship Type="http://schemas.openxmlformats.org/officeDocument/2006/relationships/slide" Target="/ppt/slides/slide4.xml" Id="Rd2909274ce624222" /><Relationship Type="http://schemas.openxmlformats.org/officeDocument/2006/relationships/slide" Target="/ppt/slides/slide5.xml" Id="Rf1b72612efa7476e" /><Relationship Type="http://schemas.openxmlformats.org/officeDocument/2006/relationships/slide" Target="/ppt/slides/slide6.xml" Id="Rd37a108a5cb6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4b8d22c9c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2c7d135c4d76" /><Relationship Type="http://schemas.openxmlformats.org/officeDocument/2006/relationships/theme" Target="/ppt/slideMasters/theme/theme1.xml" Id="R913ea9503218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b2c7d135c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6290e8d0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b5f4156b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d49f3cdc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59690019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2d2b63a4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75869af5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