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578f825cc643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a861a261fc42c2"/>
  </p:sldMasterIdLst>
  <p:sldIdLst>
    <p:sldId xmlns:r="http://schemas.openxmlformats.org/officeDocument/2006/relationships" id="256" r:id="R89efee29b81841ef"/>
    <p:sldId xmlns:r="http://schemas.openxmlformats.org/officeDocument/2006/relationships" id="257" r:id="R4e172a6167f54d4a"/>
    <p:sldId xmlns:r="http://schemas.openxmlformats.org/officeDocument/2006/relationships" id="258" r:id="R80ef4b0039fd4152"/>
    <p:sldId xmlns:r="http://schemas.openxmlformats.org/officeDocument/2006/relationships" id="259" r:id="R369ccfeda23a49b4"/>
    <p:sldId xmlns:r="http://schemas.openxmlformats.org/officeDocument/2006/relationships" id="260" r:id="Re62b3c1a65d448df"/>
    <p:sldId xmlns:r="http://schemas.openxmlformats.org/officeDocument/2006/relationships" id="261" r:id="Rec90065d90ba4e16"/>
    <p:sldId xmlns:r="http://schemas.openxmlformats.org/officeDocument/2006/relationships" id="262" r:id="R52c72042385547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a861a261fc42c2" /><Relationship Type="http://schemas.openxmlformats.org/officeDocument/2006/relationships/slide" Target="/ppt/slides/slide1.xml" Id="R89efee29b81841ef" /><Relationship Type="http://schemas.openxmlformats.org/officeDocument/2006/relationships/slide" Target="/ppt/slides/slide2.xml" Id="R4e172a6167f54d4a" /><Relationship Type="http://schemas.openxmlformats.org/officeDocument/2006/relationships/slide" Target="/ppt/slides/slide3.xml" Id="R80ef4b0039fd4152" /><Relationship Type="http://schemas.openxmlformats.org/officeDocument/2006/relationships/slide" Target="/ppt/slides/slide4.xml" Id="R369ccfeda23a49b4" /><Relationship Type="http://schemas.openxmlformats.org/officeDocument/2006/relationships/slide" Target="/ppt/slides/slide5.xml" Id="Re62b3c1a65d448df" /><Relationship Type="http://schemas.openxmlformats.org/officeDocument/2006/relationships/slide" Target="/ppt/slides/slide6.xml" Id="Rec90065d90ba4e16" /><Relationship Type="http://schemas.openxmlformats.org/officeDocument/2006/relationships/slide" Target="/ppt/slides/slide7.xml" Id="R52c72042385547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f2da9a30f742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9e8796daf541d7" /><Relationship Type="http://schemas.openxmlformats.org/officeDocument/2006/relationships/theme" Target="/ppt/slideMasters/theme/theme1.xml" Id="Rf3bcc80de5a541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9e8796daf541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40779c90643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2ee468b2245b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60bc659e848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d7402471347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d9519f45fa4a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5a8f78e52c40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bdd0b93cb474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NIMA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−290 112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206 765 161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500 613 873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518 451 197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BURKOW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YNGVE MYHRE  –  39,8 %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YNGVE MYHRE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Ullernveien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989 746 995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NIMA INVEST AS</a:t>
            </a:r>
          </a:p>
        </p:txBody>
      </p:sp>
    </p:spTree>
  </p:cSld>
  <p:clrMapOvr>
    <a:masterClrMapping xmlns:a="http://schemas.openxmlformats.org/drawingml/2006/main"/>
  </p:clrMapOvr>
</p:sld>
</file>