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983a089a2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dfaa1cd024024"/>
  </p:sldMasterIdLst>
  <p:sldIdLst>
    <p:sldId xmlns:r="http://schemas.openxmlformats.org/officeDocument/2006/relationships" id="256" r:id="Re83ef2329d544bbb"/>
    <p:sldId xmlns:r="http://schemas.openxmlformats.org/officeDocument/2006/relationships" id="257" r:id="R372c58317f924a09"/>
    <p:sldId xmlns:r="http://schemas.openxmlformats.org/officeDocument/2006/relationships" id="258" r:id="Rb92fb9d5e73d476a"/>
    <p:sldId xmlns:r="http://schemas.openxmlformats.org/officeDocument/2006/relationships" id="259" r:id="R7959a4fe78cb430c"/>
    <p:sldId xmlns:r="http://schemas.openxmlformats.org/officeDocument/2006/relationships" id="260" r:id="R9c023536db894ee9"/>
    <p:sldId xmlns:r="http://schemas.openxmlformats.org/officeDocument/2006/relationships" id="261" r:id="Rcc69f84d92bf499c"/>
    <p:sldId xmlns:r="http://schemas.openxmlformats.org/officeDocument/2006/relationships" id="262" r:id="R8d135d3ac2bd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dfaa1cd024024" /><Relationship Type="http://schemas.openxmlformats.org/officeDocument/2006/relationships/slide" Target="/ppt/slides/slide1.xml" Id="Re83ef2329d544bbb" /><Relationship Type="http://schemas.openxmlformats.org/officeDocument/2006/relationships/slide" Target="/ppt/slides/slide2.xml" Id="R372c58317f924a09" /><Relationship Type="http://schemas.openxmlformats.org/officeDocument/2006/relationships/slide" Target="/ppt/slides/slide3.xml" Id="Rb92fb9d5e73d476a" /><Relationship Type="http://schemas.openxmlformats.org/officeDocument/2006/relationships/slide" Target="/ppt/slides/slide4.xml" Id="R7959a4fe78cb430c" /><Relationship Type="http://schemas.openxmlformats.org/officeDocument/2006/relationships/slide" Target="/ppt/slides/slide5.xml" Id="R9c023536db894ee9" /><Relationship Type="http://schemas.openxmlformats.org/officeDocument/2006/relationships/slide" Target="/ppt/slides/slide6.xml" Id="Rcc69f84d92bf499c" /><Relationship Type="http://schemas.openxmlformats.org/officeDocument/2006/relationships/slide" Target="/ppt/slides/slide7.xml" Id="R8d135d3ac2bd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b2a5e37d4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0ba078e174587" /><Relationship Type="http://schemas.openxmlformats.org/officeDocument/2006/relationships/theme" Target="/ppt/slideMasters/theme/theme1.xml" Id="R0bd4f6b77c8d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0ba078e17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41dc481543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2ddafa008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3f71b5de94f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2da8ebeb5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90c28a30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12455379148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4a84acdfa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MEBAS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7 589 346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9 624 939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TVEITO BASTE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Mjukebakkane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MEBAS AS</a:t>
            </a:r>
          </a:p>
        </p:txBody>
      </p:sp>
    </p:spTree>
  </p:cSld>
  <p:clrMapOvr>
    <a:masterClrMapping xmlns:a="http://schemas.openxmlformats.org/drawingml/2006/main"/>
  </p:clrMapOvr>
</p:sld>
</file>