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5a35b67db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d320b404f465c"/>
  </p:sldMasterIdLst>
  <p:sldIdLst>
    <p:sldId xmlns:r="http://schemas.openxmlformats.org/officeDocument/2006/relationships" id="256" r:id="Rade3e1510aa842f3"/>
    <p:sldId xmlns:r="http://schemas.openxmlformats.org/officeDocument/2006/relationships" id="257" r:id="R5ffe29fc0f4c47d0"/>
    <p:sldId xmlns:r="http://schemas.openxmlformats.org/officeDocument/2006/relationships" id="258" r:id="R5c283ddca86b4f24"/>
    <p:sldId xmlns:r="http://schemas.openxmlformats.org/officeDocument/2006/relationships" id="259" r:id="R70a40cded2504c28"/>
    <p:sldId xmlns:r="http://schemas.openxmlformats.org/officeDocument/2006/relationships" id="260" r:id="R2c49887c07a34f67"/>
    <p:sldId xmlns:r="http://schemas.openxmlformats.org/officeDocument/2006/relationships" id="261" r:id="R40dadb19d2514e3a"/>
    <p:sldId xmlns:r="http://schemas.openxmlformats.org/officeDocument/2006/relationships" id="262" r:id="R7fe7fe9c7c97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d320b404f465c" /><Relationship Type="http://schemas.openxmlformats.org/officeDocument/2006/relationships/slide" Target="/ppt/slides/slide1.xml" Id="Rade3e1510aa842f3" /><Relationship Type="http://schemas.openxmlformats.org/officeDocument/2006/relationships/slide" Target="/ppt/slides/slide2.xml" Id="R5ffe29fc0f4c47d0" /><Relationship Type="http://schemas.openxmlformats.org/officeDocument/2006/relationships/slide" Target="/ppt/slides/slide3.xml" Id="R5c283ddca86b4f24" /><Relationship Type="http://schemas.openxmlformats.org/officeDocument/2006/relationships/slide" Target="/ppt/slides/slide4.xml" Id="R70a40cded2504c28" /><Relationship Type="http://schemas.openxmlformats.org/officeDocument/2006/relationships/slide" Target="/ppt/slides/slide5.xml" Id="R2c49887c07a34f67" /><Relationship Type="http://schemas.openxmlformats.org/officeDocument/2006/relationships/slide" Target="/ppt/slides/slide6.xml" Id="R40dadb19d2514e3a" /><Relationship Type="http://schemas.openxmlformats.org/officeDocument/2006/relationships/slide" Target="/ppt/slides/slide7.xml" Id="R7fe7fe9c7c97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f3466a99a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052599e4648ed" /><Relationship Type="http://schemas.openxmlformats.org/officeDocument/2006/relationships/theme" Target="/ppt/slideMasters/theme/theme1.xml" Id="Rdab248ce471a4d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052599e46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042730bfc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b5332b01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07eb8c5d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2e7defed1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7d828719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5ab5de45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62b87f373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ROLSTAD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Utsynsveien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