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54be029974d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455ca05454798"/>
  </p:sldMasterIdLst>
  <p:sldIdLst>
    <p:sldId xmlns:r="http://schemas.openxmlformats.org/officeDocument/2006/relationships" id="256" r:id="R2afe14c5edee4561"/>
    <p:sldId xmlns:r="http://schemas.openxmlformats.org/officeDocument/2006/relationships" id="257" r:id="Racefd08b5d394195"/>
    <p:sldId xmlns:r="http://schemas.openxmlformats.org/officeDocument/2006/relationships" id="258" r:id="R9345d8891b6b4aa6"/>
    <p:sldId xmlns:r="http://schemas.openxmlformats.org/officeDocument/2006/relationships" id="259" r:id="R92eb4a00a6e9497a"/>
    <p:sldId xmlns:r="http://schemas.openxmlformats.org/officeDocument/2006/relationships" id="260" r:id="Rd6d3634fcdad4f87"/>
    <p:sldId xmlns:r="http://schemas.openxmlformats.org/officeDocument/2006/relationships" id="261" r:id="Rd02d80a3199a4b0f"/>
    <p:sldId xmlns:r="http://schemas.openxmlformats.org/officeDocument/2006/relationships" id="262" r:id="R49beaa42dd5d49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455ca05454798" /><Relationship Type="http://schemas.openxmlformats.org/officeDocument/2006/relationships/slide" Target="/ppt/slides/slide1.xml" Id="R2afe14c5edee4561" /><Relationship Type="http://schemas.openxmlformats.org/officeDocument/2006/relationships/slide" Target="/ppt/slides/slide2.xml" Id="Racefd08b5d394195" /><Relationship Type="http://schemas.openxmlformats.org/officeDocument/2006/relationships/slide" Target="/ppt/slides/slide3.xml" Id="R9345d8891b6b4aa6" /><Relationship Type="http://schemas.openxmlformats.org/officeDocument/2006/relationships/slide" Target="/ppt/slides/slide4.xml" Id="R92eb4a00a6e9497a" /><Relationship Type="http://schemas.openxmlformats.org/officeDocument/2006/relationships/slide" Target="/ppt/slides/slide5.xml" Id="Rd6d3634fcdad4f87" /><Relationship Type="http://schemas.openxmlformats.org/officeDocument/2006/relationships/slide" Target="/ppt/slides/slide6.xml" Id="Rd02d80a3199a4b0f" /><Relationship Type="http://schemas.openxmlformats.org/officeDocument/2006/relationships/slide" Target="/ppt/slides/slide7.xml" Id="R49beaa42dd5d49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b432ef493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fd7c54e245db" /><Relationship Type="http://schemas.openxmlformats.org/officeDocument/2006/relationships/theme" Target="/ppt/slideMasters/theme/theme1.xml" Id="R7c5a07765748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2fd7c54e2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1514820d749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69dc24f5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22c6ddaa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2073997954e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a4021e0cd46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4f02057f44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c5a625ce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FOSSHEIM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9 807 130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−2 997 489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−2 805 910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7 435 944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Ljanskoll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