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1e4de9e85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457c8ecdf484a"/>
  </p:sldMasterIdLst>
  <p:sldIdLst>
    <p:sldId xmlns:r="http://schemas.openxmlformats.org/officeDocument/2006/relationships" id="256" r:id="Rfd557360ad024af0"/>
    <p:sldId xmlns:r="http://schemas.openxmlformats.org/officeDocument/2006/relationships" id="257" r:id="R7b211f53da824627"/>
    <p:sldId xmlns:r="http://schemas.openxmlformats.org/officeDocument/2006/relationships" id="258" r:id="R645c7a9cb9124cef"/>
    <p:sldId xmlns:r="http://schemas.openxmlformats.org/officeDocument/2006/relationships" id="259" r:id="Rc15ef52cb44e4f10"/>
    <p:sldId xmlns:r="http://schemas.openxmlformats.org/officeDocument/2006/relationships" id="260" r:id="Rdd589c88ac234850"/>
    <p:sldId xmlns:r="http://schemas.openxmlformats.org/officeDocument/2006/relationships" id="261" r:id="Re7d24e0dc9b34c4e"/>
    <p:sldId xmlns:r="http://schemas.openxmlformats.org/officeDocument/2006/relationships" id="262" r:id="Re0494f8e8aca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457c8ecdf484a" /><Relationship Type="http://schemas.openxmlformats.org/officeDocument/2006/relationships/slide" Target="/ppt/slides/slide1.xml" Id="Rfd557360ad024af0" /><Relationship Type="http://schemas.openxmlformats.org/officeDocument/2006/relationships/slide" Target="/ppt/slides/slide2.xml" Id="R7b211f53da824627" /><Relationship Type="http://schemas.openxmlformats.org/officeDocument/2006/relationships/slide" Target="/ppt/slides/slide3.xml" Id="R645c7a9cb9124cef" /><Relationship Type="http://schemas.openxmlformats.org/officeDocument/2006/relationships/slide" Target="/ppt/slides/slide4.xml" Id="Rc15ef52cb44e4f10" /><Relationship Type="http://schemas.openxmlformats.org/officeDocument/2006/relationships/slide" Target="/ppt/slides/slide5.xml" Id="Rdd589c88ac234850" /><Relationship Type="http://schemas.openxmlformats.org/officeDocument/2006/relationships/slide" Target="/ppt/slides/slide6.xml" Id="Re7d24e0dc9b34c4e" /><Relationship Type="http://schemas.openxmlformats.org/officeDocument/2006/relationships/slide" Target="/ppt/slides/slide7.xml" Id="Re0494f8e8aca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94be30d43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d9204f5a7408f" /><Relationship Type="http://schemas.openxmlformats.org/officeDocument/2006/relationships/theme" Target="/ppt/slideMasters/theme/theme1.xml" Id="R7801e54c89cf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d9204f5a7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662bbddc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9d91dc173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ba92cf599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a09e94a3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40a031f9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4792a8a4b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f547709c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 EIENDOM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22 408 338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320 057 868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326 180 728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Jarenvei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989 729 616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