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93abe573e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f62bbac2b489b"/>
  </p:sldMasterIdLst>
  <p:sldIdLst>
    <p:sldId xmlns:r="http://schemas.openxmlformats.org/officeDocument/2006/relationships" id="256" r:id="R85975c2b604c4f2b"/>
    <p:sldId xmlns:r="http://schemas.openxmlformats.org/officeDocument/2006/relationships" id="257" r:id="Rfbe81cc9df2b4503"/>
    <p:sldId xmlns:r="http://schemas.openxmlformats.org/officeDocument/2006/relationships" id="258" r:id="Ree08151dac9f451b"/>
    <p:sldId xmlns:r="http://schemas.openxmlformats.org/officeDocument/2006/relationships" id="259" r:id="Rdd1fe7e92cbd4b8e"/>
    <p:sldId xmlns:r="http://schemas.openxmlformats.org/officeDocument/2006/relationships" id="260" r:id="R68f724c769c94b13"/>
    <p:sldId xmlns:r="http://schemas.openxmlformats.org/officeDocument/2006/relationships" id="261" r:id="Rcf356a05063243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f62bbac2b489b" /><Relationship Type="http://schemas.openxmlformats.org/officeDocument/2006/relationships/slide" Target="/ppt/slides/slide1.xml" Id="R85975c2b604c4f2b" /><Relationship Type="http://schemas.openxmlformats.org/officeDocument/2006/relationships/slide" Target="/ppt/slides/slide2.xml" Id="Rfbe81cc9df2b4503" /><Relationship Type="http://schemas.openxmlformats.org/officeDocument/2006/relationships/slide" Target="/ppt/slides/slide3.xml" Id="Ree08151dac9f451b" /><Relationship Type="http://schemas.openxmlformats.org/officeDocument/2006/relationships/slide" Target="/ppt/slides/slide4.xml" Id="Rdd1fe7e92cbd4b8e" /><Relationship Type="http://schemas.openxmlformats.org/officeDocument/2006/relationships/slide" Target="/ppt/slides/slide5.xml" Id="R68f724c769c94b13" /><Relationship Type="http://schemas.openxmlformats.org/officeDocument/2006/relationships/slide" Target="/ppt/slides/slide6.xml" Id="Rcf356a05063243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fd9dcaa11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f4c94d8584850" /><Relationship Type="http://schemas.openxmlformats.org/officeDocument/2006/relationships/theme" Target="/ppt/slideMasters/theme/theme1.xml" Id="R9298b300de6e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f4c94d858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39f22569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8c5239be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3dc3727a7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44919a11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b1be5efd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fc035a20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Jarenvei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989 729 616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 EIENDOM AS</a:t>
            </a:r>
          </a:p>
        </p:txBody>
      </p:sp>
    </p:spTree>
  </p:cSld>
  <p:clrMapOvr>
    <a:masterClrMapping xmlns:a="http://schemas.openxmlformats.org/drawingml/2006/main"/>
  </p:clrMapOvr>
</p:sld>
</file>