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8f7e225b84a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7d9206f2164aaf"/>
  </p:sldMasterIdLst>
  <p:sldIdLst>
    <p:sldId xmlns:r="http://schemas.openxmlformats.org/officeDocument/2006/relationships" id="256" r:id="R1c1a909360fa47b1"/>
    <p:sldId xmlns:r="http://schemas.openxmlformats.org/officeDocument/2006/relationships" id="257" r:id="R1f06fecc672e44e1"/>
    <p:sldId xmlns:r="http://schemas.openxmlformats.org/officeDocument/2006/relationships" id="258" r:id="Rceea664390c345c8"/>
    <p:sldId xmlns:r="http://schemas.openxmlformats.org/officeDocument/2006/relationships" id="259" r:id="Rb4b17da18c1246f1"/>
    <p:sldId xmlns:r="http://schemas.openxmlformats.org/officeDocument/2006/relationships" id="260" r:id="R04a542ba4748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d9206f2164aaf" /><Relationship Type="http://schemas.openxmlformats.org/officeDocument/2006/relationships/slide" Target="/ppt/slides/slide1.xml" Id="R1c1a909360fa47b1" /><Relationship Type="http://schemas.openxmlformats.org/officeDocument/2006/relationships/slide" Target="/ppt/slides/slide2.xml" Id="R1f06fecc672e44e1" /><Relationship Type="http://schemas.openxmlformats.org/officeDocument/2006/relationships/slide" Target="/ppt/slides/slide3.xml" Id="Rceea664390c345c8" /><Relationship Type="http://schemas.openxmlformats.org/officeDocument/2006/relationships/slide" Target="/ppt/slides/slide4.xml" Id="Rb4b17da18c1246f1" /><Relationship Type="http://schemas.openxmlformats.org/officeDocument/2006/relationships/slide" Target="/ppt/slides/slide5.xml" Id="R04a542ba4748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29855c5b94c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edf9b859b4f11" /><Relationship Type="http://schemas.openxmlformats.org/officeDocument/2006/relationships/theme" Target="/ppt/slideMasters/theme/theme1.xml" Id="R7a62dd5e47f7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bedf9b859b4f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a7d6a4a07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6ab98fe741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3359f916e40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f6fcb879542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b5ec5266a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SKY LIVING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SKY LIVING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