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12c045db6f43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bfe31409cc442d"/>
  </p:sldMasterIdLst>
  <p:sldIdLst>
    <p:sldId xmlns:r="http://schemas.openxmlformats.org/officeDocument/2006/relationships" id="256" r:id="R89b65d140a02414b"/>
    <p:sldId xmlns:r="http://schemas.openxmlformats.org/officeDocument/2006/relationships" id="257" r:id="R73ed3dc757224fd8"/>
    <p:sldId xmlns:r="http://schemas.openxmlformats.org/officeDocument/2006/relationships" id="258" r:id="R5c6466b99a424ddc"/>
    <p:sldId xmlns:r="http://schemas.openxmlformats.org/officeDocument/2006/relationships" id="259" r:id="Rfe1058db16cd4c59"/>
    <p:sldId xmlns:r="http://schemas.openxmlformats.org/officeDocument/2006/relationships" id="260" r:id="R7a9d7a7e90eb4801"/>
    <p:sldId xmlns:r="http://schemas.openxmlformats.org/officeDocument/2006/relationships" id="261" r:id="R2d7fc69b24f8448d"/>
    <p:sldId xmlns:r="http://schemas.openxmlformats.org/officeDocument/2006/relationships" id="262" r:id="R093f49a490fd4c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fe31409cc442d" /><Relationship Type="http://schemas.openxmlformats.org/officeDocument/2006/relationships/slide" Target="/ppt/slides/slide1.xml" Id="R89b65d140a02414b" /><Relationship Type="http://schemas.openxmlformats.org/officeDocument/2006/relationships/slide" Target="/ppt/slides/slide2.xml" Id="R73ed3dc757224fd8" /><Relationship Type="http://schemas.openxmlformats.org/officeDocument/2006/relationships/slide" Target="/ppt/slides/slide3.xml" Id="R5c6466b99a424ddc" /><Relationship Type="http://schemas.openxmlformats.org/officeDocument/2006/relationships/slide" Target="/ppt/slides/slide4.xml" Id="Rfe1058db16cd4c59" /><Relationship Type="http://schemas.openxmlformats.org/officeDocument/2006/relationships/slide" Target="/ppt/slides/slide5.xml" Id="R7a9d7a7e90eb4801" /><Relationship Type="http://schemas.openxmlformats.org/officeDocument/2006/relationships/slide" Target="/ppt/slides/slide6.xml" Id="R2d7fc69b24f8448d" /><Relationship Type="http://schemas.openxmlformats.org/officeDocument/2006/relationships/slide" Target="/ppt/slides/slide7.xml" Id="R093f49a490fd4c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a6cf80bf143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8e37bfc694740" /><Relationship Type="http://schemas.openxmlformats.org/officeDocument/2006/relationships/theme" Target="/ppt/slideMasters/theme/theme1.xml" Id="Ra3ed53b66cb14a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78e37bfc6947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bd576ded647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266dafb1940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2e99b0f0c4a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7a7e178e241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cee1c675042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b3310625444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107de238e40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GROSS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GROSS MANAGEMENT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−12 533 122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−12 653 415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149 688 620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316 718 620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EJGOR HOLDING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OMROD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TARO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EJGOR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00 19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989 722 239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